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9" r:id="rId3"/>
    <p:sldId id="271" r:id="rId4"/>
    <p:sldId id="273" r:id="rId5"/>
    <p:sldId id="276" r:id="rId6"/>
    <p:sldId id="279" r:id="rId7"/>
    <p:sldId id="278" r:id="rId8"/>
    <p:sldId id="326" r:id="rId9"/>
    <p:sldId id="327" r:id="rId10"/>
    <p:sldId id="285" r:id="rId11"/>
    <p:sldId id="297" r:id="rId12"/>
    <p:sldId id="286" r:id="rId13"/>
    <p:sldId id="287" r:id="rId14"/>
    <p:sldId id="288" r:id="rId15"/>
    <p:sldId id="315" r:id="rId16"/>
    <p:sldId id="289" r:id="rId17"/>
    <p:sldId id="291" r:id="rId18"/>
    <p:sldId id="281" r:id="rId19"/>
    <p:sldId id="282" r:id="rId20"/>
    <p:sldId id="283" r:id="rId21"/>
    <p:sldId id="319" r:id="rId22"/>
    <p:sldId id="316" r:id="rId23"/>
    <p:sldId id="320" r:id="rId24"/>
    <p:sldId id="322" r:id="rId25"/>
    <p:sldId id="332" r:id="rId26"/>
    <p:sldId id="334" r:id="rId27"/>
    <p:sldId id="325" r:id="rId28"/>
    <p:sldId id="257" r:id="rId29"/>
    <p:sldId id="25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864" userDrawn="1">
          <p15:clr>
            <a:srgbClr val="A4A3A4"/>
          </p15:clr>
        </p15:guide>
        <p15:guide id="2" pos="528" userDrawn="1">
          <p15:clr>
            <a:srgbClr val="A4A3A4"/>
          </p15:clr>
        </p15:guide>
        <p15:guide id="3" orient="horz" pos="504" userDrawn="1">
          <p15:clr>
            <a:srgbClr val="A4A3A4"/>
          </p15:clr>
        </p15:guide>
        <p15:guide id="4" orient="horz" pos="1152" userDrawn="1">
          <p15:clr>
            <a:srgbClr val="A4A3A4"/>
          </p15:clr>
        </p15:guide>
        <p15:guide id="5" pos="7464" userDrawn="1">
          <p15:clr>
            <a:srgbClr val="A4A3A4"/>
          </p15:clr>
        </p15:guide>
        <p15:guide id="6" orient="horz" pos="393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6F985-29EA-413E-AC55-80DAFCDCCCE8}" v="32" dt="2024-01-09T20:20:55.9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550" autoAdjust="0"/>
  </p:normalViewPr>
  <p:slideViewPr>
    <p:cSldViewPr snapToGrid="0" showGuides="1">
      <p:cViewPr varScale="1">
        <p:scale>
          <a:sx n="75" d="100"/>
          <a:sy n="75" d="100"/>
        </p:scale>
        <p:origin x="1836" y="72"/>
      </p:cViewPr>
      <p:guideLst>
        <p:guide pos="864"/>
        <p:guide pos="528"/>
        <p:guide orient="horz" pos="504"/>
        <p:guide orient="horz" pos="1152"/>
        <p:guide pos="7464"/>
        <p:guide orient="horz" pos="3936"/>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on Trube" userId="5cae9b0e17f354e2" providerId="LiveId" clId="{EADE3715-3DC2-44E2-9979-9C2FC3D9812B}"/>
    <pc:docChg chg="undo redo custSel addSld delSld modSld">
      <pc:chgData name="Brandon Trube" userId="5cae9b0e17f354e2" providerId="LiveId" clId="{EADE3715-3DC2-44E2-9979-9C2FC3D9812B}" dt="2023-01-13T22:02:43.726" v="2021" actId="20577"/>
      <pc:docMkLst>
        <pc:docMk/>
      </pc:docMkLst>
      <pc:sldChg chg="modSp mod">
        <pc:chgData name="Brandon Trube" userId="5cae9b0e17f354e2" providerId="LiveId" clId="{EADE3715-3DC2-44E2-9979-9C2FC3D9812B}" dt="2023-01-11T14:27:11.970" v="5" actId="27636"/>
        <pc:sldMkLst>
          <pc:docMk/>
          <pc:sldMk cId="2247115587" sldId="256"/>
        </pc:sldMkLst>
        <pc:spChg chg="mod">
          <ac:chgData name="Brandon Trube" userId="5cae9b0e17f354e2" providerId="LiveId" clId="{EADE3715-3DC2-44E2-9979-9C2FC3D9812B}" dt="2023-01-11T14:27:11.970" v="5" actId="27636"/>
          <ac:spMkLst>
            <pc:docMk/>
            <pc:sldMk cId="2247115587" sldId="256"/>
            <ac:spMk id="2" creationId="{301B37F6-1C3E-3C06-3E92-134E2F8BAE71}"/>
          </ac:spMkLst>
        </pc:spChg>
        <pc:spChg chg="mod">
          <ac:chgData name="Brandon Trube" userId="5cae9b0e17f354e2" providerId="LiveId" clId="{EADE3715-3DC2-44E2-9979-9C2FC3D9812B}" dt="2023-01-11T14:27:03.949" v="1" actId="27636"/>
          <ac:spMkLst>
            <pc:docMk/>
            <pc:sldMk cId="2247115587" sldId="256"/>
            <ac:spMk id="3" creationId="{4AD62A61-1E8F-C5AB-8BEC-82F8AB1486FB}"/>
          </ac:spMkLst>
        </pc:spChg>
      </pc:sldChg>
      <pc:sldChg chg="delSp modSp mod">
        <pc:chgData name="Brandon Trube" userId="5cae9b0e17f354e2" providerId="LiveId" clId="{EADE3715-3DC2-44E2-9979-9C2FC3D9812B}" dt="2023-01-11T16:36:48.658" v="980" actId="478"/>
        <pc:sldMkLst>
          <pc:docMk/>
          <pc:sldMk cId="2705141723" sldId="257"/>
        </pc:sldMkLst>
        <pc:spChg chg="mod">
          <ac:chgData name="Brandon Trube" userId="5cae9b0e17f354e2" providerId="LiveId" clId="{EADE3715-3DC2-44E2-9979-9C2FC3D9812B}" dt="2023-01-11T16:36:45.674" v="979" actId="20577"/>
          <ac:spMkLst>
            <pc:docMk/>
            <pc:sldMk cId="2705141723" sldId="257"/>
            <ac:spMk id="2" creationId="{69ADBCE3-7F37-7C0F-E008-EF7F72747559}"/>
          </ac:spMkLst>
        </pc:spChg>
        <pc:spChg chg="del">
          <ac:chgData name="Brandon Trube" userId="5cae9b0e17f354e2" providerId="LiveId" clId="{EADE3715-3DC2-44E2-9979-9C2FC3D9812B}" dt="2023-01-11T16:36:48.658" v="980" actId="478"/>
          <ac:spMkLst>
            <pc:docMk/>
            <pc:sldMk cId="2705141723" sldId="257"/>
            <ac:spMk id="3" creationId="{8AC857CC-B8F9-2D5A-419D-1619BB3BE914}"/>
          </ac:spMkLst>
        </pc:spChg>
      </pc:sldChg>
      <pc:sldChg chg="addSp delSp modSp add mod modNotesTx">
        <pc:chgData name="Brandon Trube" userId="5cae9b0e17f354e2" providerId="LiveId" clId="{EADE3715-3DC2-44E2-9979-9C2FC3D9812B}" dt="2023-01-13T22:02:43.726" v="2021" actId="20577"/>
        <pc:sldMkLst>
          <pc:docMk/>
          <pc:sldMk cId="0" sldId="259"/>
        </pc:sldMkLst>
        <pc:spChg chg="mod">
          <ac:chgData name="Brandon Trube" userId="5cae9b0e17f354e2" providerId="LiveId" clId="{EADE3715-3DC2-44E2-9979-9C2FC3D9812B}" dt="2023-01-11T14:27:48.444" v="13" actId="368"/>
          <ac:spMkLst>
            <pc:docMk/>
            <pc:sldMk cId="0" sldId="259"/>
            <ac:spMk id="9219" creationId="{800568DD-7ED0-F008-A12B-17C22D6CAD55}"/>
          </ac:spMkLst>
        </pc:spChg>
        <pc:spChg chg="mod">
          <ac:chgData name="Brandon Trube" userId="5cae9b0e17f354e2" providerId="LiveId" clId="{EADE3715-3DC2-44E2-9979-9C2FC3D9812B}" dt="2023-01-11T18:23:06.161" v="1751" actId="20577"/>
          <ac:spMkLst>
            <pc:docMk/>
            <pc:sldMk cId="0" sldId="259"/>
            <ac:spMk id="9220" creationId="{35756EA2-8769-6E15-8BF8-CE0BB506FDA8}"/>
          </ac:spMkLst>
        </pc:spChg>
        <pc:picChg chg="del">
          <ac:chgData name="Brandon Trube" userId="5cae9b0e17f354e2" providerId="LiveId" clId="{EADE3715-3DC2-44E2-9979-9C2FC3D9812B}" dt="2023-01-11T14:28:51.032" v="29" actId="478"/>
          <ac:picMkLst>
            <pc:docMk/>
            <pc:sldMk cId="0" sldId="259"/>
            <ac:picMk id="9218" creationId="{E916B7AF-8CC5-D88E-9B43-71AD5FCA87EE}"/>
          </ac:picMkLst>
        </pc:picChg>
        <pc:picChg chg="add mod">
          <ac:chgData name="Brandon Trube" userId="5cae9b0e17f354e2" providerId="LiveId" clId="{EADE3715-3DC2-44E2-9979-9C2FC3D9812B}" dt="2023-01-11T17:16:26.681" v="1319" actId="14100"/>
          <ac:picMkLst>
            <pc:docMk/>
            <pc:sldMk cId="0" sldId="259"/>
            <ac:picMk id="67586" creationId="{4DBF9FC4-72EA-D1A9-3C5B-0DC6F0976FF0}"/>
          </ac:picMkLst>
        </pc:picChg>
      </pc:sldChg>
      <pc:sldChg chg="addSp delSp modSp add del mod modNotesTx">
        <pc:chgData name="Brandon Trube" userId="5cae9b0e17f354e2" providerId="LiveId" clId="{EADE3715-3DC2-44E2-9979-9C2FC3D9812B}" dt="2023-01-11T18:24:11.333" v="1754" actId="2696"/>
        <pc:sldMkLst>
          <pc:docMk/>
          <pc:sldMk cId="0" sldId="260"/>
        </pc:sldMkLst>
        <pc:spChg chg="mod">
          <ac:chgData name="Brandon Trube" userId="5cae9b0e17f354e2" providerId="LiveId" clId="{EADE3715-3DC2-44E2-9979-9C2FC3D9812B}" dt="2023-01-11T14:28:05.099" v="16" actId="14100"/>
          <ac:spMkLst>
            <pc:docMk/>
            <pc:sldMk cId="0" sldId="260"/>
            <ac:spMk id="11267" creationId="{F93023F8-A91B-A0C0-1C0E-81DC9B544A0E}"/>
          </ac:spMkLst>
        </pc:spChg>
        <pc:spChg chg="mod">
          <ac:chgData name="Brandon Trube" userId="5cae9b0e17f354e2" providerId="LiveId" clId="{EADE3715-3DC2-44E2-9979-9C2FC3D9812B}" dt="2023-01-11T18:22:59.282" v="1748" actId="21"/>
          <ac:spMkLst>
            <pc:docMk/>
            <pc:sldMk cId="0" sldId="260"/>
            <ac:spMk id="11268" creationId="{FC174A96-7843-9415-1370-90B27729D4A3}"/>
          </ac:spMkLst>
        </pc:spChg>
        <pc:picChg chg="del">
          <ac:chgData name="Brandon Trube" userId="5cae9b0e17f354e2" providerId="LiveId" clId="{EADE3715-3DC2-44E2-9979-9C2FC3D9812B}" dt="2023-01-11T14:28:48.232" v="28" actId="478"/>
          <ac:picMkLst>
            <pc:docMk/>
            <pc:sldMk cId="0" sldId="260"/>
            <ac:picMk id="11266" creationId="{7B7A147E-374E-3934-CD81-10D8525ECD02}"/>
          </ac:picMkLst>
        </pc:picChg>
        <pc:picChg chg="del mod">
          <ac:chgData name="Brandon Trube" userId="5cae9b0e17f354e2" providerId="LiveId" clId="{EADE3715-3DC2-44E2-9979-9C2FC3D9812B}" dt="2023-01-11T16:38:31.749" v="984" actId="478"/>
          <ac:picMkLst>
            <pc:docMk/>
            <pc:sldMk cId="0" sldId="260"/>
            <ac:picMk id="11269" creationId="{922CA0F2-BD3C-F63C-668D-8290DC534305}"/>
          </ac:picMkLst>
        </pc:picChg>
        <pc:picChg chg="add mod">
          <ac:chgData name="Brandon Trube" userId="5cae9b0e17f354e2" providerId="LiveId" clId="{EADE3715-3DC2-44E2-9979-9C2FC3D9812B}" dt="2023-01-11T17:16:35.624" v="1321" actId="14100"/>
          <ac:picMkLst>
            <pc:docMk/>
            <pc:sldMk cId="0" sldId="260"/>
            <ac:picMk id="65538" creationId="{FFED21D3-594D-86CE-8546-78A955BDE3B2}"/>
          </ac:picMkLst>
        </pc:picChg>
      </pc:sldChg>
      <pc:sldChg chg="addSp delSp modSp add mod modNotesTx">
        <pc:chgData name="Brandon Trube" userId="5cae9b0e17f354e2" providerId="LiveId" clId="{EADE3715-3DC2-44E2-9979-9C2FC3D9812B}" dt="2023-01-11T18:24:13.150" v="1755"/>
        <pc:sldMkLst>
          <pc:docMk/>
          <pc:sldMk cId="0" sldId="271"/>
        </pc:sldMkLst>
        <pc:spChg chg="mod">
          <ac:chgData name="Brandon Trube" userId="5cae9b0e17f354e2" providerId="LiveId" clId="{EADE3715-3DC2-44E2-9979-9C2FC3D9812B}" dt="2023-01-11T16:39:27.985" v="997" actId="15"/>
          <ac:spMkLst>
            <pc:docMk/>
            <pc:sldMk cId="0" sldId="271"/>
            <ac:spMk id="15364" creationId="{678770BE-3A5D-7D02-35BB-77AFD9AFE535}"/>
          </ac:spMkLst>
        </pc:spChg>
        <pc:picChg chg="add del mod">
          <ac:chgData name="Brandon Trube" userId="5cae9b0e17f354e2" providerId="LiveId" clId="{EADE3715-3DC2-44E2-9979-9C2FC3D9812B}" dt="2023-01-11T16:40:47.474" v="998" actId="478"/>
          <ac:picMkLst>
            <pc:docMk/>
            <pc:sldMk cId="0" sldId="271"/>
            <ac:picMk id="2" creationId="{D1A4F22A-FDB6-7066-942D-0309B663FBD5}"/>
          </ac:picMkLst>
        </pc:picChg>
        <pc:picChg chg="del">
          <ac:chgData name="Brandon Trube" userId="5cae9b0e17f354e2" providerId="LiveId" clId="{EADE3715-3DC2-44E2-9979-9C2FC3D9812B}" dt="2023-01-11T14:28:55.217" v="30" actId="478"/>
          <ac:picMkLst>
            <pc:docMk/>
            <pc:sldMk cId="0" sldId="271"/>
            <ac:picMk id="15362" creationId="{707A7E67-45D9-EF3B-FA82-B291D9312C7D}"/>
          </ac:picMkLst>
        </pc:picChg>
        <pc:picChg chg="add mod">
          <ac:chgData name="Brandon Trube" userId="5cae9b0e17f354e2" providerId="LiveId" clId="{EADE3715-3DC2-44E2-9979-9C2FC3D9812B}" dt="2023-01-11T17:16:43.488" v="1323" actId="14100"/>
          <ac:picMkLst>
            <pc:docMk/>
            <pc:sldMk cId="0" sldId="271"/>
            <ac:picMk id="63490" creationId="{5C56C24C-556A-D2DA-9B9E-CB043384B34D}"/>
          </ac:picMkLst>
        </pc:picChg>
      </pc:sldChg>
      <pc:sldChg chg="addSp delSp modSp add mod modNotesTx">
        <pc:chgData name="Brandon Trube" userId="5cae9b0e17f354e2" providerId="LiveId" clId="{EADE3715-3DC2-44E2-9979-9C2FC3D9812B}" dt="2023-01-11T19:28:26.308" v="1845" actId="20577"/>
        <pc:sldMkLst>
          <pc:docMk/>
          <pc:sldMk cId="0" sldId="273"/>
        </pc:sldMkLst>
        <pc:spChg chg="mod">
          <ac:chgData name="Brandon Trube" userId="5cae9b0e17f354e2" providerId="LiveId" clId="{EADE3715-3DC2-44E2-9979-9C2FC3D9812B}" dt="2023-01-11T19:28:26.308" v="1845" actId="20577"/>
          <ac:spMkLst>
            <pc:docMk/>
            <pc:sldMk cId="0" sldId="273"/>
            <ac:spMk id="11268" creationId="{95299792-5A85-A3E2-A38A-102290874189}"/>
          </ac:spMkLst>
        </pc:spChg>
        <pc:picChg chg="add mod">
          <ac:chgData name="Brandon Trube" userId="5cae9b0e17f354e2" providerId="LiveId" clId="{EADE3715-3DC2-44E2-9979-9C2FC3D9812B}" dt="2023-01-11T17:16:47.264" v="1324" actId="1076"/>
          <ac:picMkLst>
            <pc:docMk/>
            <pc:sldMk cId="0" sldId="273"/>
            <ac:picMk id="2" creationId="{46BF841A-B471-E18A-AC33-0C7223B1B87A}"/>
          </ac:picMkLst>
        </pc:picChg>
        <pc:picChg chg="del">
          <ac:chgData name="Brandon Trube" userId="5cae9b0e17f354e2" providerId="LiveId" clId="{EADE3715-3DC2-44E2-9979-9C2FC3D9812B}" dt="2023-01-11T14:28:56.849" v="31" actId="478"/>
          <ac:picMkLst>
            <pc:docMk/>
            <pc:sldMk cId="0" sldId="273"/>
            <ac:picMk id="17410" creationId="{508F60BC-12A6-50CF-656A-BB5D551ABDD3}"/>
          </ac:picMkLst>
        </pc:picChg>
        <pc:picChg chg="add mod">
          <ac:chgData name="Brandon Trube" userId="5cae9b0e17f354e2" providerId="LiveId" clId="{EADE3715-3DC2-44E2-9979-9C2FC3D9812B}" dt="2023-01-11T17:16:48.993" v="1325" actId="1076"/>
          <ac:picMkLst>
            <pc:docMk/>
            <pc:sldMk cId="0" sldId="273"/>
            <ac:picMk id="61442" creationId="{95FBBC6F-9335-AE2C-54C2-B9125FA67672}"/>
          </ac:picMkLst>
        </pc:picChg>
      </pc:sldChg>
      <pc:sldChg chg="addSp delSp modSp add del mod">
        <pc:chgData name="Brandon Trube" userId="5cae9b0e17f354e2" providerId="LiveId" clId="{EADE3715-3DC2-44E2-9979-9C2FC3D9812B}" dt="2023-01-11T16:46:42.997" v="1047" actId="2696"/>
        <pc:sldMkLst>
          <pc:docMk/>
          <pc:sldMk cId="0" sldId="274"/>
        </pc:sldMkLst>
        <pc:spChg chg="mod">
          <ac:chgData name="Brandon Trube" userId="5cae9b0e17f354e2" providerId="LiveId" clId="{EADE3715-3DC2-44E2-9979-9C2FC3D9812B}" dt="2023-01-11T14:44:19.179" v="180" actId="14100"/>
          <ac:spMkLst>
            <pc:docMk/>
            <pc:sldMk cId="0" sldId="274"/>
            <ac:spMk id="19459" creationId="{3538BD0A-7A4A-7990-ABF0-6BBB35EA182C}"/>
          </ac:spMkLst>
        </pc:spChg>
        <pc:spChg chg="mod">
          <ac:chgData name="Brandon Trube" userId="5cae9b0e17f354e2" providerId="LiveId" clId="{EADE3715-3DC2-44E2-9979-9C2FC3D9812B}" dt="2023-01-11T16:45:32.009" v="1029" actId="21"/>
          <ac:spMkLst>
            <pc:docMk/>
            <pc:sldMk cId="0" sldId="274"/>
            <ac:spMk id="24579" creationId="{F38D97C9-1BDC-E9E5-4D02-F4F26F129139}"/>
          </ac:spMkLst>
        </pc:spChg>
        <pc:picChg chg="del">
          <ac:chgData name="Brandon Trube" userId="5cae9b0e17f354e2" providerId="LiveId" clId="{EADE3715-3DC2-44E2-9979-9C2FC3D9812B}" dt="2023-01-11T14:28:58.835" v="32" actId="478"/>
          <ac:picMkLst>
            <pc:docMk/>
            <pc:sldMk cId="0" sldId="274"/>
            <ac:picMk id="19458" creationId="{51FBB9F9-3E3C-C7C0-46F9-B838D74A299D}"/>
          </ac:picMkLst>
        </pc:picChg>
        <pc:picChg chg="add del mod">
          <ac:chgData name="Brandon Trube" userId="5cae9b0e17f354e2" providerId="LiveId" clId="{EADE3715-3DC2-44E2-9979-9C2FC3D9812B}" dt="2023-01-11T16:46:09.092" v="1040" actId="21"/>
          <ac:picMkLst>
            <pc:docMk/>
            <pc:sldMk cId="0" sldId="274"/>
            <ac:picMk id="59394" creationId="{B15920AB-2096-9DD8-05AC-B99ECD482C72}"/>
          </ac:picMkLst>
        </pc:picChg>
      </pc:sldChg>
      <pc:sldChg chg="delSp modSp add del mod">
        <pc:chgData name="Brandon Trube" userId="5cae9b0e17f354e2" providerId="LiveId" clId="{EADE3715-3DC2-44E2-9979-9C2FC3D9812B}" dt="2023-01-11T16:46:06.039" v="1039" actId="2696"/>
        <pc:sldMkLst>
          <pc:docMk/>
          <pc:sldMk cId="0" sldId="275"/>
        </pc:sldMkLst>
        <pc:spChg chg="mod">
          <ac:chgData name="Brandon Trube" userId="5cae9b0e17f354e2" providerId="LiveId" clId="{EADE3715-3DC2-44E2-9979-9C2FC3D9812B}" dt="2023-01-11T16:45:52.912" v="1035" actId="21"/>
          <ac:spMkLst>
            <pc:docMk/>
            <pc:sldMk cId="0" sldId="275"/>
            <ac:spMk id="21507" creationId="{9BC0C7F5-D6DC-7904-3049-1066006E0A5F}"/>
          </ac:spMkLst>
        </pc:spChg>
        <pc:spChg chg="mod">
          <ac:chgData name="Brandon Trube" userId="5cae9b0e17f354e2" providerId="LiveId" clId="{EADE3715-3DC2-44E2-9979-9C2FC3D9812B}" dt="2023-01-11T14:44:09.987" v="178" actId="14100"/>
          <ac:spMkLst>
            <pc:docMk/>
            <pc:sldMk cId="0" sldId="275"/>
            <ac:spMk id="21508" creationId="{7511B3B3-491B-CCC2-1845-A5F847EB95D5}"/>
          </ac:spMkLst>
        </pc:spChg>
        <pc:picChg chg="del">
          <ac:chgData name="Brandon Trube" userId="5cae9b0e17f354e2" providerId="LiveId" clId="{EADE3715-3DC2-44E2-9979-9C2FC3D9812B}" dt="2023-01-11T14:29:05.403" v="33" actId="478"/>
          <ac:picMkLst>
            <pc:docMk/>
            <pc:sldMk cId="0" sldId="275"/>
            <ac:picMk id="21506" creationId="{BB02CF99-B0E7-8590-0644-E26A5794E18A}"/>
          </ac:picMkLst>
        </pc:picChg>
      </pc:sldChg>
      <pc:sldChg chg="addSp delSp modSp add mod modNotesTx">
        <pc:chgData name="Brandon Trube" userId="5cae9b0e17f354e2" providerId="LiveId" clId="{EADE3715-3DC2-44E2-9979-9C2FC3D9812B}" dt="2023-01-13T21:33:51.072" v="2018" actId="20577"/>
        <pc:sldMkLst>
          <pc:docMk/>
          <pc:sldMk cId="0" sldId="276"/>
        </pc:sldMkLst>
        <pc:spChg chg="mod">
          <ac:chgData name="Brandon Trube" userId="5cae9b0e17f354e2" providerId="LiveId" clId="{EADE3715-3DC2-44E2-9979-9C2FC3D9812B}" dt="2023-01-11T14:44:14.052" v="179" actId="14100"/>
          <ac:spMkLst>
            <pc:docMk/>
            <pc:sldMk cId="0" sldId="276"/>
            <ac:spMk id="23555" creationId="{2314ABC4-29B3-71A9-4A68-CD6DFDEBB073}"/>
          </ac:spMkLst>
        </pc:spChg>
        <pc:spChg chg="mod">
          <ac:chgData name="Brandon Trube" userId="5cae9b0e17f354e2" providerId="LiveId" clId="{EADE3715-3DC2-44E2-9979-9C2FC3D9812B}" dt="2023-01-11T14:35:11.709" v="141" actId="403"/>
          <ac:spMkLst>
            <pc:docMk/>
            <pc:sldMk cId="0" sldId="276"/>
            <ac:spMk id="23556" creationId="{1352F2E6-6DBA-B2DA-66A5-5191EB210C42}"/>
          </ac:spMkLst>
        </pc:spChg>
        <pc:picChg chg="del">
          <ac:chgData name="Brandon Trube" userId="5cae9b0e17f354e2" providerId="LiveId" clId="{EADE3715-3DC2-44E2-9979-9C2FC3D9812B}" dt="2023-01-11T14:29:07.567" v="34" actId="478"/>
          <ac:picMkLst>
            <pc:docMk/>
            <pc:sldMk cId="0" sldId="276"/>
            <ac:picMk id="23554" creationId="{AB325978-DEE0-9459-2769-339140D8F8A4}"/>
          </ac:picMkLst>
        </pc:picChg>
        <pc:picChg chg="add mod">
          <ac:chgData name="Brandon Trube" userId="5cae9b0e17f354e2" providerId="LiveId" clId="{EADE3715-3DC2-44E2-9979-9C2FC3D9812B}" dt="2023-01-11T17:16:53.904" v="1326" actId="1076"/>
          <ac:picMkLst>
            <pc:docMk/>
            <pc:sldMk cId="0" sldId="276"/>
            <ac:picMk id="55298" creationId="{1F4B1FD6-936C-0C18-CDC5-93628931A802}"/>
          </ac:picMkLst>
        </pc:picChg>
      </pc:sldChg>
      <pc:sldChg chg="addSp delSp modSp add mod modNotesTx">
        <pc:chgData name="Brandon Trube" userId="5cae9b0e17f354e2" providerId="LiveId" clId="{EADE3715-3DC2-44E2-9979-9C2FC3D9812B}" dt="2023-01-11T18:31:37.279" v="1800" actId="14100"/>
        <pc:sldMkLst>
          <pc:docMk/>
          <pc:sldMk cId="0" sldId="278"/>
        </pc:sldMkLst>
        <pc:spChg chg="mod">
          <ac:chgData name="Brandon Trube" userId="5cae9b0e17f354e2" providerId="LiveId" clId="{EADE3715-3DC2-44E2-9979-9C2FC3D9812B}" dt="2023-01-11T14:44:43.155" v="186" actId="14100"/>
          <ac:spMkLst>
            <pc:docMk/>
            <pc:sldMk cId="0" sldId="278"/>
            <ac:spMk id="27651" creationId="{F91E5F20-4A88-FCF8-9E40-AFB66CD89245}"/>
          </ac:spMkLst>
        </pc:spChg>
        <pc:spChg chg="mod">
          <ac:chgData name="Brandon Trube" userId="5cae9b0e17f354e2" providerId="LiveId" clId="{EADE3715-3DC2-44E2-9979-9C2FC3D9812B}" dt="2023-01-11T18:31:32.309" v="1799" actId="27636"/>
          <ac:spMkLst>
            <pc:docMk/>
            <pc:sldMk cId="0" sldId="278"/>
            <ac:spMk id="27652" creationId="{F0093E99-CDB3-6A5C-E475-C65EAE803932}"/>
          </ac:spMkLst>
        </pc:spChg>
        <pc:picChg chg="del">
          <ac:chgData name="Brandon Trube" userId="5cae9b0e17f354e2" providerId="LiveId" clId="{EADE3715-3DC2-44E2-9979-9C2FC3D9812B}" dt="2023-01-11T14:29:11.842" v="36" actId="478"/>
          <ac:picMkLst>
            <pc:docMk/>
            <pc:sldMk cId="0" sldId="278"/>
            <ac:picMk id="27650" creationId="{E09650BE-30BC-7FDB-A939-CD84381F72EA}"/>
          </ac:picMkLst>
        </pc:picChg>
        <pc:picChg chg="add mod">
          <ac:chgData name="Brandon Trube" userId="5cae9b0e17f354e2" providerId="LiveId" clId="{EADE3715-3DC2-44E2-9979-9C2FC3D9812B}" dt="2023-01-11T18:31:37.279" v="1800" actId="14100"/>
          <ac:picMkLst>
            <pc:docMk/>
            <pc:sldMk cId="0" sldId="278"/>
            <ac:picMk id="51202" creationId="{7E28BF65-791B-AB23-0B35-CB64BA1DEAC0}"/>
          </ac:picMkLst>
        </pc:picChg>
      </pc:sldChg>
      <pc:sldChg chg="addSp delSp modSp add mod modNotesTx">
        <pc:chgData name="Brandon Trube" userId="5cae9b0e17f354e2" providerId="LiveId" clId="{EADE3715-3DC2-44E2-9979-9C2FC3D9812B}" dt="2023-01-11T18:31:00.360" v="1787" actId="15"/>
        <pc:sldMkLst>
          <pc:docMk/>
          <pc:sldMk cId="0" sldId="279"/>
        </pc:sldMkLst>
        <pc:spChg chg="mod">
          <ac:chgData name="Brandon Trube" userId="5cae9b0e17f354e2" providerId="LiveId" clId="{EADE3715-3DC2-44E2-9979-9C2FC3D9812B}" dt="2023-01-11T16:48:22.142" v="1060" actId="20577"/>
          <ac:spMkLst>
            <pc:docMk/>
            <pc:sldMk cId="0" sldId="279"/>
            <ac:spMk id="25603" creationId="{DC191D97-847B-4A22-6491-B50C23E77C7E}"/>
          </ac:spMkLst>
        </pc:spChg>
        <pc:spChg chg="mod">
          <ac:chgData name="Brandon Trube" userId="5cae9b0e17f354e2" providerId="LiveId" clId="{EADE3715-3DC2-44E2-9979-9C2FC3D9812B}" dt="2023-01-11T18:31:00.360" v="1787" actId="15"/>
          <ac:spMkLst>
            <pc:docMk/>
            <pc:sldMk cId="0" sldId="279"/>
            <ac:spMk id="25604" creationId="{046CE287-7490-5F4A-D463-27DCDCD2CE4F}"/>
          </ac:spMkLst>
        </pc:spChg>
        <pc:picChg chg="del">
          <ac:chgData name="Brandon Trube" userId="5cae9b0e17f354e2" providerId="LiveId" clId="{EADE3715-3DC2-44E2-9979-9C2FC3D9812B}" dt="2023-01-11T14:29:09.826" v="35" actId="478"/>
          <ac:picMkLst>
            <pc:docMk/>
            <pc:sldMk cId="0" sldId="279"/>
            <ac:picMk id="25602" creationId="{732EE205-C5D8-40F6-0762-365A66DBA0C9}"/>
          </ac:picMkLst>
        </pc:picChg>
        <pc:picChg chg="add mod">
          <ac:chgData name="Brandon Trube" userId="5cae9b0e17f354e2" providerId="LiveId" clId="{EADE3715-3DC2-44E2-9979-9C2FC3D9812B}" dt="2023-01-11T17:17:06.377" v="1327" actId="1076"/>
          <ac:picMkLst>
            <pc:docMk/>
            <pc:sldMk cId="0" sldId="279"/>
            <ac:picMk id="53250" creationId="{5CFF9B2B-1352-BDF1-268D-22F2368AB7AC}"/>
          </ac:picMkLst>
        </pc:picChg>
      </pc:sldChg>
      <pc:sldChg chg="addSp delSp modSp add mod">
        <pc:chgData name="Brandon Trube" userId="5cae9b0e17f354e2" providerId="LiveId" clId="{EADE3715-3DC2-44E2-9979-9C2FC3D9812B}" dt="2023-01-11T17:41:34.691" v="1483" actId="14100"/>
        <pc:sldMkLst>
          <pc:docMk/>
          <pc:sldMk cId="4236903960" sldId="281"/>
        </pc:sldMkLst>
        <pc:spChg chg="mod">
          <ac:chgData name="Brandon Trube" userId="5cae9b0e17f354e2" providerId="LiveId" clId="{EADE3715-3DC2-44E2-9979-9C2FC3D9812B}" dt="2023-01-11T17:36:32.034" v="1460" actId="6549"/>
          <ac:spMkLst>
            <pc:docMk/>
            <pc:sldMk cId="4236903960" sldId="281"/>
            <ac:spMk id="33795" creationId="{497A123F-BEB3-DD7F-528F-4338324D374A}"/>
          </ac:spMkLst>
        </pc:spChg>
        <pc:spChg chg="mod">
          <ac:chgData name="Brandon Trube" userId="5cae9b0e17f354e2" providerId="LiveId" clId="{EADE3715-3DC2-44E2-9979-9C2FC3D9812B}" dt="2023-01-11T14:47:46.251" v="276" actId="20577"/>
          <ac:spMkLst>
            <pc:docMk/>
            <pc:sldMk cId="4236903960" sldId="281"/>
            <ac:spMk id="33796" creationId="{22D94C28-7925-E35C-A9B3-7954D67D69AD}"/>
          </ac:spMkLst>
        </pc:spChg>
        <pc:picChg chg="del">
          <ac:chgData name="Brandon Trube" userId="5cae9b0e17f354e2" providerId="LiveId" clId="{EADE3715-3DC2-44E2-9979-9C2FC3D9812B}" dt="2023-01-11T14:29:34.649" v="39" actId="478"/>
          <ac:picMkLst>
            <pc:docMk/>
            <pc:sldMk cId="4236903960" sldId="281"/>
            <ac:picMk id="33794" creationId="{A9CD3CB7-19E2-1A7C-575A-9B1680629258}"/>
          </ac:picMkLst>
        </pc:picChg>
        <pc:picChg chg="del">
          <ac:chgData name="Brandon Trube" userId="5cae9b0e17f354e2" providerId="LiveId" clId="{EADE3715-3DC2-44E2-9979-9C2FC3D9812B}" dt="2023-01-11T17:41:29.518" v="1480" actId="478"/>
          <ac:picMkLst>
            <pc:docMk/>
            <pc:sldMk cId="4236903960" sldId="281"/>
            <ac:picMk id="45058" creationId="{9077B420-5EEA-D05A-6523-81FD305F687D}"/>
          </ac:picMkLst>
        </pc:picChg>
        <pc:picChg chg="add mod">
          <ac:chgData name="Brandon Trube" userId="5cae9b0e17f354e2" providerId="LiveId" clId="{EADE3715-3DC2-44E2-9979-9C2FC3D9812B}" dt="2023-01-11T17:41:34.691" v="1483" actId="14100"/>
          <ac:picMkLst>
            <pc:docMk/>
            <pc:sldMk cId="4236903960" sldId="281"/>
            <ac:picMk id="74754" creationId="{E9C24F46-3BC6-4479-5CB0-DEB8F031DF70}"/>
          </ac:picMkLst>
        </pc:picChg>
      </pc:sldChg>
      <pc:sldChg chg="addSp delSp modSp add del mod">
        <pc:chgData name="Brandon Trube" userId="5cae9b0e17f354e2" providerId="LiveId" clId="{EADE3715-3DC2-44E2-9979-9C2FC3D9812B}" dt="2023-01-11T17:35:39.184" v="1451" actId="2696"/>
        <pc:sldMkLst>
          <pc:docMk/>
          <pc:sldMk cId="1013803227" sldId="282"/>
        </pc:sldMkLst>
        <pc:spChg chg="mod">
          <ac:chgData name="Brandon Trube" userId="5cae9b0e17f354e2" providerId="LiveId" clId="{EADE3715-3DC2-44E2-9979-9C2FC3D9812B}" dt="2023-01-11T14:48:15.797" v="290" actId="368"/>
          <ac:spMkLst>
            <pc:docMk/>
            <pc:sldMk cId="1013803227" sldId="282"/>
            <ac:spMk id="35843" creationId="{79BEBE1D-9689-F353-88CE-C101FAA40068}"/>
          </ac:spMkLst>
        </pc:spChg>
        <pc:spChg chg="mod">
          <ac:chgData name="Brandon Trube" userId="5cae9b0e17f354e2" providerId="LiveId" clId="{EADE3715-3DC2-44E2-9979-9C2FC3D9812B}" dt="2023-01-11T17:35:05.958" v="1449" actId="27636"/>
          <ac:spMkLst>
            <pc:docMk/>
            <pc:sldMk cId="1013803227" sldId="282"/>
            <ac:spMk id="35844" creationId="{97696077-CD4B-CCA0-0448-6DCF69753F22}"/>
          </ac:spMkLst>
        </pc:spChg>
        <pc:spChg chg="del mod">
          <ac:chgData name="Brandon Trube" userId="5cae9b0e17f354e2" providerId="LiveId" clId="{EADE3715-3DC2-44E2-9979-9C2FC3D9812B}" dt="2023-01-11T14:49:17.034" v="293"/>
          <ac:spMkLst>
            <pc:docMk/>
            <pc:sldMk cId="1013803227" sldId="282"/>
            <ac:spMk id="35845" creationId="{C5C66FA3-B4A2-3118-EF87-1BA1DDCD699C}"/>
          </ac:spMkLst>
        </pc:spChg>
        <pc:picChg chg="del">
          <ac:chgData name="Brandon Trube" userId="5cae9b0e17f354e2" providerId="LiveId" clId="{EADE3715-3DC2-44E2-9979-9C2FC3D9812B}" dt="2023-01-11T14:29:36.866" v="40" actId="478"/>
          <ac:picMkLst>
            <pc:docMk/>
            <pc:sldMk cId="1013803227" sldId="282"/>
            <ac:picMk id="35842" creationId="{8AA06E99-7D7F-5908-6714-2016CCDE011B}"/>
          </ac:picMkLst>
        </pc:picChg>
        <pc:picChg chg="add mod">
          <ac:chgData name="Brandon Trube" userId="5cae9b0e17f354e2" providerId="LiveId" clId="{EADE3715-3DC2-44E2-9979-9C2FC3D9812B}" dt="2023-01-11T17:18:19.977" v="1334" actId="1076"/>
          <ac:picMkLst>
            <pc:docMk/>
            <pc:sldMk cId="1013803227" sldId="282"/>
            <ac:picMk id="43010" creationId="{8D1857E2-B66E-4A96-5A7B-FD2B148E175A}"/>
          </ac:picMkLst>
        </pc:picChg>
      </pc:sldChg>
      <pc:sldChg chg="modSp add mod modNotesTx">
        <pc:chgData name="Brandon Trube" userId="5cae9b0e17f354e2" providerId="LiveId" clId="{EADE3715-3DC2-44E2-9979-9C2FC3D9812B}" dt="2023-01-11T18:18:17.891" v="1700" actId="20577"/>
        <pc:sldMkLst>
          <pc:docMk/>
          <pc:sldMk cId="2403890962" sldId="283"/>
        </pc:sldMkLst>
        <pc:spChg chg="mod">
          <ac:chgData name="Brandon Trube" userId="5cae9b0e17f354e2" providerId="LiveId" clId="{EADE3715-3DC2-44E2-9979-9C2FC3D9812B}" dt="2023-01-11T14:50:04.078" v="309" actId="368"/>
          <ac:spMkLst>
            <pc:docMk/>
            <pc:sldMk cId="2403890962" sldId="283"/>
            <ac:spMk id="39939" creationId="{271A6435-4F8D-86E2-04A4-C60A354DC772}"/>
          </ac:spMkLst>
        </pc:spChg>
        <pc:spChg chg="mod">
          <ac:chgData name="Brandon Trube" userId="5cae9b0e17f354e2" providerId="LiveId" clId="{EADE3715-3DC2-44E2-9979-9C2FC3D9812B}" dt="2023-01-11T18:17:54.828" v="1621" actId="21"/>
          <ac:spMkLst>
            <pc:docMk/>
            <pc:sldMk cId="2403890962" sldId="283"/>
            <ac:spMk id="39940" creationId="{1CCDE941-E6E2-D39C-8F79-DC2E2734A2D0}"/>
          </ac:spMkLst>
        </pc:spChg>
        <pc:spChg chg="del mod">
          <ac:chgData name="Brandon Trube" userId="5cae9b0e17f354e2" providerId="LiveId" clId="{EADE3715-3DC2-44E2-9979-9C2FC3D9812B}" dt="2023-01-11T14:50:00.349" v="306" actId="478"/>
          <ac:spMkLst>
            <pc:docMk/>
            <pc:sldMk cId="2403890962" sldId="283"/>
            <ac:spMk id="39941" creationId="{D9986E1C-EC37-444E-970D-454B0C915B70}"/>
          </ac:spMkLst>
        </pc:spChg>
        <pc:picChg chg="add mod">
          <ac:chgData name="Brandon Trube" userId="5cae9b0e17f354e2" providerId="LiveId" clId="{EADE3715-3DC2-44E2-9979-9C2FC3D9812B}" dt="2023-01-11T17:18:29.451" v="1335" actId="1076"/>
          <ac:picMkLst>
            <pc:docMk/>
            <pc:sldMk cId="2403890962" sldId="283"/>
            <ac:picMk id="38914" creationId="{AD378997-5375-EC01-B082-F48D09399E4F}"/>
          </ac:picMkLst>
        </pc:picChg>
        <pc:picChg chg="del">
          <ac:chgData name="Brandon Trube" userId="5cae9b0e17f354e2" providerId="LiveId" clId="{EADE3715-3DC2-44E2-9979-9C2FC3D9812B}" dt="2023-01-11T14:29:41.082" v="42" actId="478"/>
          <ac:picMkLst>
            <pc:docMk/>
            <pc:sldMk cId="2403890962" sldId="283"/>
            <ac:picMk id="39938" creationId="{9E5DFFA4-95B6-332B-334E-67399439A16B}"/>
          </ac:picMkLst>
        </pc:picChg>
      </pc:sldChg>
      <pc:sldChg chg="addSp delSp add del mod">
        <pc:chgData name="Brandon Trube" userId="5cae9b0e17f354e2" providerId="LiveId" clId="{EADE3715-3DC2-44E2-9979-9C2FC3D9812B}" dt="2023-01-11T17:10:19.268" v="1307" actId="2696"/>
        <pc:sldMkLst>
          <pc:docMk/>
          <pc:sldMk cId="0" sldId="284"/>
        </pc:sldMkLst>
        <pc:graphicFrameChg chg="add del">
          <ac:chgData name="Brandon Trube" userId="5cae9b0e17f354e2" providerId="LiveId" clId="{EADE3715-3DC2-44E2-9979-9C2FC3D9812B}" dt="2023-01-11T14:53:13.965" v="356" actId="21"/>
          <ac:graphicFrameMkLst>
            <pc:docMk/>
            <pc:sldMk cId="0" sldId="284"/>
            <ac:graphicFrameMk id="44037" creationId="{A31C2415-1B9A-A941-2025-29A044209595}"/>
          </ac:graphicFrameMkLst>
        </pc:graphicFrameChg>
        <pc:picChg chg="del">
          <ac:chgData name="Brandon Trube" userId="5cae9b0e17f354e2" providerId="LiveId" clId="{EADE3715-3DC2-44E2-9979-9C2FC3D9812B}" dt="2023-01-11T14:30:24.632" v="44" actId="478"/>
          <ac:picMkLst>
            <pc:docMk/>
            <pc:sldMk cId="0" sldId="284"/>
            <ac:picMk id="44034" creationId="{110FDEAE-3482-5F40-7A84-D3EB3835E8FC}"/>
          </ac:picMkLst>
        </pc:picChg>
      </pc:sldChg>
      <pc:sldChg chg="addSp delSp modSp add mod modNotesTx">
        <pc:chgData name="Brandon Trube" userId="5cae9b0e17f354e2" providerId="LiveId" clId="{EADE3715-3DC2-44E2-9979-9C2FC3D9812B}" dt="2023-01-11T18:34:50.472" v="1836" actId="14100"/>
        <pc:sldMkLst>
          <pc:docMk/>
          <pc:sldMk cId="0" sldId="285"/>
        </pc:sldMkLst>
        <pc:spChg chg="mod">
          <ac:chgData name="Brandon Trube" userId="5cae9b0e17f354e2" providerId="LiveId" clId="{EADE3715-3DC2-44E2-9979-9C2FC3D9812B}" dt="2023-01-11T18:34:39.351" v="1833" actId="21"/>
          <ac:spMkLst>
            <pc:docMk/>
            <pc:sldMk cId="0" sldId="285"/>
            <ac:spMk id="46084" creationId="{2D67A000-246A-B878-9D26-4EE587ED2A2A}"/>
          </ac:spMkLst>
        </pc:spChg>
        <pc:picChg chg="add mod">
          <ac:chgData name="Brandon Trube" userId="5cae9b0e17f354e2" providerId="LiveId" clId="{EADE3715-3DC2-44E2-9979-9C2FC3D9812B}" dt="2023-01-11T18:34:50.472" v="1836" actId="14100"/>
          <ac:picMkLst>
            <pc:docMk/>
            <pc:sldMk cId="0" sldId="285"/>
            <ac:picMk id="33794" creationId="{A4EA26B9-5B0A-B2AC-5597-BF7D4C8F94AA}"/>
          </ac:picMkLst>
        </pc:picChg>
        <pc:picChg chg="del">
          <ac:chgData name="Brandon Trube" userId="5cae9b0e17f354e2" providerId="LiveId" clId="{EADE3715-3DC2-44E2-9979-9C2FC3D9812B}" dt="2023-01-11T14:30:26.923" v="45" actId="478"/>
          <ac:picMkLst>
            <pc:docMk/>
            <pc:sldMk cId="0" sldId="285"/>
            <ac:picMk id="46082" creationId="{88EDD531-D6BF-D3AE-60E1-7A349F2E07A9}"/>
          </ac:picMkLst>
        </pc:picChg>
      </pc:sldChg>
      <pc:sldChg chg="addSp delSp modSp add mod">
        <pc:chgData name="Brandon Trube" userId="5cae9b0e17f354e2" providerId="LiveId" clId="{EADE3715-3DC2-44E2-9979-9C2FC3D9812B}" dt="2023-01-11T17:24:04.745" v="1361" actId="14100"/>
        <pc:sldMkLst>
          <pc:docMk/>
          <pc:sldMk cId="0" sldId="286"/>
        </pc:sldMkLst>
        <pc:spChg chg="mod">
          <ac:chgData name="Brandon Trube" userId="5cae9b0e17f354e2" providerId="LiveId" clId="{EADE3715-3DC2-44E2-9979-9C2FC3D9812B}" dt="2023-01-11T17:23:57.734" v="1359" actId="1076"/>
          <ac:spMkLst>
            <pc:docMk/>
            <pc:sldMk cId="0" sldId="286"/>
            <ac:spMk id="52227" creationId="{62CE66CC-5346-93E5-BD1A-0E0D78843BF7}"/>
          </ac:spMkLst>
        </pc:spChg>
        <pc:spChg chg="mod">
          <ac:chgData name="Brandon Trube" userId="5cae9b0e17f354e2" providerId="LiveId" clId="{EADE3715-3DC2-44E2-9979-9C2FC3D9812B}" dt="2023-01-11T14:54:30.291" v="374" actId="368"/>
          <ac:spMkLst>
            <pc:docMk/>
            <pc:sldMk cId="0" sldId="286"/>
            <ac:spMk id="52228" creationId="{FCF479FA-12C2-2E78-1BA7-1AAB1B0F528A}"/>
          </ac:spMkLst>
        </pc:spChg>
        <pc:spChg chg="del mod">
          <ac:chgData name="Brandon Trube" userId="5cae9b0e17f354e2" providerId="LiveId" clId="{EADE3715-3DC2-44E2-9979-9C2FC3D9812B}" dt="2023-01-11T14:54:37.341" v="376" actId="478"/>
          <ac:spMkLst>
            <pc:docMk/>
            <pc:sldMk cId="0" sldId="286"/>
            <ac:spMk id="52229" creationId="{63A1F5DE-51E4-3AE0-D95F-22AB68DED6A1}"/>
          </ac:spMkLst>
        </pc:spChg>
        <pc:picChg chg="add mod">
          <ac:chgData name="Brandon Trube" userId="5cae9b0e17f354e2" providerId="LiveId" clId="{EADE3715-3DC2-44E2-9979-9C2FC3D9812B}" dt="2023-01-11T17:24:04.745" v="1361" actId="14100"/>
          <ac:picMkLst>
            <pc:docMk/>
            <pc:sldMk cId="0" sldId="286"/>
            <ac:picMk id="27650" creationId="{D8F8E513-C02E-3437-6D20-7EF36BBF2EDF}"/>
          </ac:picMkLst>
        </pc:picChg>
        <pc:picChg chg="del">
          <ac:chgData name="Brandon Trube" userId="5cae9b0e17f354e2" providerId="LiveId" clId="{EADE3715-3DC2-44E2-9979-9C2FC3D9812B}" dt="2023-01-11T14:30:33.416" v="48" actId="478"/>
          <ac:picMkLst>
            <pc:docMk/>
            <pc:sldMk cId="0" sldId="286"/>
            <ac:picMk id="52226" creationId="{3CCE46D2-955E-02F0-D250-BBCC510DD1D1}"/>
          </ac:picMkLst>
        </pc:picChg>
      </pc:sldChg>
      <pc:sldChg chg="addSp delSp modSp add mod">
        <pc:chgData name="Brandon Trube" userId="5cae9b0e17f354e2" providerId="LiveId" clId="{EADE3715-3DC2-44E2-9979-9C2FC3D9812B}" dt="2023-01-11T17:28:45.121" v="1369" actId="14100"/>
        <pc:sldMkLst>
          <pc:docMk/>
          <pc:sldMk cId="0" sldId="287"/>
        </pc:sldMkLst>
        <pc:spChg chg="mod">
          <ac:chgData name="Brandon Trube" userId="5cae9b0e17f354e2" providerId="LiveId" clId="{EADE3715-3DC2-44E2-9979-9C2FC3D9812B}" dt="2023-01-11T14:55:11.516" v="392"/>
          <ac:spMkLst>
            <pc:docMk/>
            <pc:sldMk cId="0" sldId="287"/>
            <ac:spMk id="54275" creationId="{84ADF6B2-E711-FDD8-8DB8-F5FF1EFBF205}"/>
          </ac:spMkLst>
        </pc:spChg>
        <pc:spChg chg="mod">
          <ac:chgData name="Brandon Trube" userId="5cae9b0e17f354e2" providerId="LiveId" clId="{EADE3715-3DC2-44E2-9979-9C2FC3D9812B}" dt="2023-01-11T15:53:36.002" v="401" actId="20577"/>
          <ac:spMkLst>
            <pc:docMk/>
            <pc:sldMk cId="0" sldId="287"/>
            <ac:spMk id="54276" creationId="{FFC4B72D-E013-FBF4-02BE-3216AF378771}"/>
          </ac:spMkLst>
        </pc:spChg>
        <pc:spChg chg="del mod">
          <ac:chgData name="Brandon Trube" userId="5cae9b0e17f354e2" providerId="LiveId" clId="{EADE3715-3DC2-44E2-9979-9C2FC3D9812B}" dt="2023-01-11T14:55:09.019" v="388" actId="478"/>
          <ac:spMkLst>
            <pc:docMk/>
            <pc:sldMk cId="0" sldId="287"/>
            <ac:spMk id="54277" creationId="{CAA95B47-35B7-0EB6-02B1-9A5B87BDCEF7}"/>
          </ac:spMkLst>
        </pc:spChg>
        <pc:picChg chg="add mod">
          <ac:chgData name="Brandon Trube" userId="5cae9b0e17f354e2" providerId="LiveId" clId="{EADE3715-3DC2-44E2-9979-9C2FC3D9812B}" dt="2023-01-11T17:28:45.121" v="1369" actId="14100"/>
          <ac:picMkLst>
            <pc:docMk/>
            <pc:sldMk cId="0" sldId="287"/>
            <ac:picMk id="25602" creationId="{AE6495F4-474A-1FC9-6317-34E4E52E6995}"/>
          </ac:picMkLst>
        </pc:picChg>
        <pc:picChg chg="del">
          <ac:chgData name="Brandon Trube" userId="5cae9b0e17f354e2" providerId="LiveId" clId="{EADE3715-3DC2-44E2-9979-9C2FC3D9812B}" dt="2023-01-11T14:30:35.346" v="49" actId="478"/>
          <ac:picMkLst>
            <pc:docMk/>
            <pc:sldMk cId="0" sldId="287"/>
            <ac:picMk id="54274" creationId="{1126E5E0-F72A-CDA6-F45D-BD94528BFE3A}"/>
          </ac:picMkLst>
        </pc:picChg>
      </pc:sldChg>
      <pc:sldChg chg="addSp delSp modSp add mod">
        <pc:chgData name="Brandon Trube" userId="5cae9b0e17f354e2" providerId="LiveId" clId="{EADE3715-3DC2-44E2-9979-9C2FC3D9812B}" dt="2023-01-11T17:27:51.978" v="1366" actId="14100"/>
        <pc:sldMkLst>
          <pc:docMk/>
          <pc:sldMk cId="0" sldId="288"/>
        </pc:sldMkLst>
        <pc:spChg chg="mod">
          <ac:chgData name="Brandon Trube" userId="5cae9b0e17f354e2" providerId="LiveId" clId="{EADE3715-3DC2-44E2-9979-9C2FC3D9812B}" dt="2023-01-11T15:55:28.690" v="411" actId="14100"/>
          <ac:spMkLst>
            <pc:docMk/>
            <pc:sldMk cId="0" sldId="288"/>
            <ac:spMk id="56323" creationId="{A4CA8FAE-C130-DC0F-692B-571EFDA541FA}"/>
          </ac:spMkLst>
        </pc:spChg>
        <pc:spChg chg="mod">
          <ac:chgData name="Brandon Trube" userId="5cae9b0e17f354e2" providerId="LiveId" clId="{EADE3715-3DC2-44E2-9979-9C2FC3D9812B}" dt="2023-01-11T17:27:44.435" v="1364" actId="1076"/>
          <ac:spMkLst>
            <pc:docMk/>
            <pc:sldMk cId="0" sldId="288"/>
            <ac:spMk id="56324" creationId="{1DEF97F5-2629-7900-BB48-16389C2571B8}"/>
          </ac:spMkLst>
        </pc:spChg>
        <pc:spChg chg="del mod">
          <ac:chgData name="Brandon Trube" userId="5cae9b0e17f354e2" providerId="LiveId" clId="{EADE3715-3DC2-44E2-9979-9C2FC3D9812B}" dt="2023-01-11T15:55:15.931" v="403" actId="478"/>
          <ac:spMkLst>
            <pc:docMk/>
            <pc:sldMk cId="0" sldId="288"/>
            <ac:spMk id="56325" creationId="{D5ECBCC4-256E-2122-9D03-ACB2C7BC805B}"/>
          </ac:spMkLst>
        </pc:spChg>
        <pc:picChg chg="add mod">
          <ac:chgData name="Brandon Trube" userId="5cae9b0e17f354e2" providerId="LiveId" clId="{EADE3715-3DC2-44E2-9979-9C2FC3D9812B}" dt="2023-01-11T17:27:51.978" v="1366" actId="14100"/>
          <ac:picMkLst>
            <pc:docMk/>
            <pc:sldMk cId="0" sldId="288"/>
            <ac:picMk id="23554" creationId="{3FEBA498-0790-57C2-4401-11852F633CD0}"/>
          </ac:picMkLst>
        </pc:picChg>
        <pc:picChg chg="del">
          <ac:chgData name="Brandon Trube" userId="5cae9b0e17f354e2" providerId="LiveId" clId="{EADE3715-3DC2-44E2-9979-9C2FC3D9812B}" dt="2023-01-11T14:30:59.638" v="52" actId="478"/>
          <ac:picMkLst>
            <pc:docMk/>
            <pc:sldMk cId="0" sldId="288"/>
            <ac:picMk id="56322" creationId="{6E7DC4A0-CE00-213A-FF56-E053F26C8EA0}"/>
          </ac:picMkLst>
        </pc:picChg>
      </pc:sldChg>
      <pc:sldChg chg="addSp delSp modSp add mod">
        <pc:chgData name="Brandon Trube" userId="5cae9b0e17f354e2" providerId="LiveId" clId="{EADE3715-3DC2-44E2-9979-9C2FC3D9812B}" dt="2023-01-11T17:31:22.026" v="1379" actId="14100"/>
        <pc:sldMkLst>
          <pc:docMk/>
          <pc:sldMk cId="0" sldId="289"/>
        </pc:sldMkLst>
        <pc:spChg chg="mod">
          <ac:chgData name="Brandon Trube" userId="5cae9b0e17f354e2" providerId="LiveId" clId="{EADE3715-3DC2-44E2-9979-9C2FC3D9812B}" dt="2023-01-11T15:58:22.293" v="492" actId="404"/>
          <ac:spMkLst>
            <pc:docMk/>
            <pc:sldMk cId="0" sldId="289"/>
            <ac:spMk id="59395" creationId="{2C81B88B-4A67-81DD-2354-9ACA5AB01D9D}"/>
          </ac:spMkLst>
        </pc:spChg>
        <pc:spChg chg="mod">
          <ac:chgData name="Brandon Trube" userId="5cae9b0e17f354e2" providerId="LiveId" clId="{EADE3715-3DC2-44E2-9979-9C2FC3D9812B}" dt="2023-01-11T15:58:36.366" v="496" actId="368"/>
          <ac:spMkLst>
            <pc:docMk/>
            <pc:sldMk cId="0" sldId="289"/>
            <ac:spMk id="59396" creationId="{0B9C958F-665C-5482-487E-AF9FBE83752E}"/>
          </ac:spMkLst>
        </pc:spChg>
        <pc:spChg chg="del mod">
          <ac:chgData name="Brandon Trube" userId="5cae9b0e17f354e2" providerId="LiveId" clId="{EADE3715-3DC2-44E2-9979-9C2FC3D9812B}" dt="2023-01-11T15:58:04.434" v="481" actId="478"/>
          <ac:spMkLst>
            <pc:docMk/>
            <pc:sldMk cId="0" sldId="289"/>
            <ac:spMk id="59397" creationId="{F1A3E147-A380-C997-EA82-5EFF56340076}"/>
          </ac:spMkLst>
        </pc:spChg>
        <pc:picChg chg="add del mod">
          <ac:chgData name="Brandon Trube" userId="5cae9b0e17f354e2" providerId="LiveId" clId="{EADE3715-3DC2-44E2-9979-9C2FC3D9812B}" dt="2023-01-11T17:31:15.968" v="1376" actId="478"/>
          <ac:picMkLst>
            <pc:docMk/>
            <pc:sldMk cId="0" sldId="289"/>
            <ac:picMk id="20482" creationId="{98721F5F-F5D7-2FFD-F665-267D740A606C}"/>
          </ac:picMkLst>
        </pc:picChg>
        <pc:picChg chg="add mod">
          <ac:chgData name="Brandon Trube" userId="5cae9b0e17f354e2" providerId="LiveId" clId="{EADE3715-3DC2-44E2-9979-9C2FC3D9812B}" dt="2023-01-11T17:31:22.026" v="1379" actId="14100"/>
          <ac:picMkLst>
            <pc:docMk/>
            <pc:sldMk cId="0" sldId="289"/>
            <ac:picMk id="20484" creationId="{E35F70E0-62DC-F430-0E07-AD118FCD8B82}"/>
          </ac:picMkLst>
        </pc:picChg>
        <pc:picChg chg="del">
          <ac:chgData name="Brandon Trube" userId="5cae9b0e17f354e2" providerId="LiveId" clId="{EADE3715-3DC2-44E2-9979-9C2FC3D9812B}" dt="2023-01-11T14:30:51.117" v="50" actId="478"/>
          <ac:picMkLst>
            <pc:docMk/>
            <pc:sldMk cId="0" sldId="289"/>
            <ac:picMk id="59394" creationId="{D0F23A65-EADF-EF47-DD75-A4CE0CA109FD}"/>
          </ac:picMkLst>
        </pc:picChg>
      </pc:sldChg>
      <pc:sldChg chg="addSp delSp modSp add mod">
        <pc:chgData name="Brandon Trube" userId="5cae9b0e17f354e2" providerId="LiveId" clId="{EADE3715-3DC2-44E2-9979-9C2FC3D9812B}" dt="2023-01-11T19:30:12.788" v="1893" actId="20577"/>
        <pc:sldMkLst>
          <pc:docMk/>
          <pc:sldMk cId="0" sldId="291"/>
        </pc:sldMkLst>
        <pc:spChg chg="mod">
          <ac:chgData name="Brandon Trube" userId="5cae9b0e17f354e2" providerId="LiveId" clId="{EADE3715-3DC2-44E2-9979-9C2FC3D9812B}" dt="2023-01-11T19:30:12.788" v="1893" actId="20577"/>
          <ac:spMkLst>
            <pc:docMk/>
            <pc:sldMk cId="0" sldId="291"/>
            <ac:spMk id="61444" creationId="{BE1DBA51-A98B-B4C6-D6EE-E3DBD262E4C8}"/>
          </ac:spMkLst>
        </pc:spChg>
        <pc:spChg chg="del mod">
          <ac:chgData name="Brandon Trube" userId="5cae9b0e17f354e2" providerId="LiveId" clId="{EADE3715-3DC2-44E2-9979-9C2FC3D9812B}" dt="2023-01-11T15:59:10.438" v="503" actId="478"/>
          <ac:spMkLst>
            <pc:docMk/>
            <pc:sldMk cId="0" sldId="291"/>
            <ac:spMk id="61445" creationId="{5BFC5E50-0C14-4409-43D3-B1A01B74047E}"/>
          </ac:spMkLst>
        </pc:spChg>
        <pc:picChg chg="add mod">
          <ac:chgData name="Brandon Trube" userId="5cae9b0e17f354e2" providerId="LiveId" clId="{EADE3715-3DC2-44E2-9979-9C2FC3D9812B}" dt="2023-01-11T17:32:25.234" v="1382" actId="14100"/>
          <ac:picMkLst>
            <pc:docMk/>
            <pc:sldMk cId="0" sldId="291"/>
            <ac:picMk id="18434" creationId="{5A31DBCB-18D0-9A45-B653-2173DD2E43C2}"/>
          </ac:picMkLst>
        </pc:picChg>
        <pc:picChg chg="del">
          <ac:chgData name="Brandon Trube" userId="5cae9b0e17f354e2" providerId="LiveId" clId="{EADE3715-3DC2-44E2-9979-9C2FC3D9812B}" dt="2023-01-11T14:31:02.299" v="53" actId="478"/>
          <ac:picMkLst>
            <pc:docMk/>
            <pc:sldMk cId="0" sldId="291"/>
            <ac:picMk id="61442" creationId="{7F409991-F02C-CB61-4B16-787D1919E9E6}"/>
          </ac:picMkLst>
        </pc:picChg>
      </pc:sldChg>
      <pc:sldChg chg="addSp delSp modSp add mod modNotesTx">
        <pc:chgData name="Brandon Trube" userId="5cae9b0e17f354e2" providerId="LiveId" clId="{EADE3715-3DC2-44E2-9979-9C2FC3D9812B}" dt="2023-01-11T19:28:46.649" v="1849" actId="27636"/>
        <pc:sldMkLst>
          <pc:docMk/>
          <pc:sldMk cId="0" sldId="297"/>
        </pc:sldMkLst>
        <pc:spChg chg="mod">
          <ac:chgData name="Brandon Trube" userId="5cae9b0e17f354e2" providerId="LiveId" clId="{EADE3715-3DC2-44E2-9979-9C2FC3D9812B}" dt="2023-01-11T14:53:54.476" v="366" actId="14100"/>
          <ac:spMkLst>
            <pc:docMk/>
            <pc:sldMk cId="0" sldId="297"/>
            <ac:spMk id="48131" creationId="{6BF58D79-93C4-D76B-B5BF-7FBBBB16C1CD}"/>
          </ac:spMkLst>
        </pc:spChg>
        <pc:spChg chg="mod">
          <ac:chgData name="Brandon Trube" userId="5cae9b0e17f354e2" providerId="LiveId" clId="{EADE3715-3DC2-44E2-9979-9C2FC3D9812B}" dt="2023-01-11T19:28:46.649" v="1849" actId="27636"/>
          <ac:spMkLst>
            <pc:docMk/>
            <pc:sldMk cId="0" sldId="297"/>
            <ac:spMk id="48132" creationId="{41E5DEEE-5664-6A7E-C8B6-4B7A6CDF5F15}"/>
          </ac:spMkLst>
        </pc:spChg>
        <pc:picChg chg="add mod">
          <ac:chgData name="Brandon Trube" userId="5cae9b0e17f354e2" providerId="LiveId" clId="{EADE3715-3DC2-44E2-9979-9C2FC3D9812B}" dt="2023-01-11T17:21:30.816" v="1340" actId="14100"/>
          <ac:picMkLst>
            <pc:docMk/>
            <pc:sldMk cId="0" sldId="297"/>
            <ac:picMk id="31746" creationId="{77C929D6-293E-9118-E170-3E661D24EDDC}"/>
          </ac:picMkLst>
        </pc:picChg>
        <pc:picChg chg="del">
          <ac:chgData name="Brandon Trube" userId="5cae9b0e17f354e2" providerId="LiveId" clId="{EADE3715-3DC2-44E2-9979-9C2FC3D9812B}" dt="2023-01-11T14:30:29.082" v="46" actId="478"/>
          <ac:picMkLst>
            <pc:docMk/>
            <pc:sldMk cId="0" sldId="297"/>
            <ac:picMk id="48130" creationId="{FB99F1FC-2CA2-2F07-A1D7-9407C4DDD8FC}"/>
          </ac:picMkLst>
        </pc:picChg>
      </pc:sldChg>
      <pc:sldChg chg="delSp modSp add del mod">
        <pc:chgData name="Brandon Trube" userId="5cae9b0e17f354e2" providerId="LiveId" clId="{EADE3715-3DC2-44E2-9979-9C2FC3D9812B}" dt="2023-01-11T17:22:37.933" v="1356" actId="2696"/>
        <pc:sldMkLst>
          <pc:docMk/>
          <pc:sldMk cId="0" sldId="299"/>
        </pc:sldMkLst>
        <pc:spChg chg="mod">
          <ac:chgData name="Brandon Trube" userId="5cae9b0e17f354e2" providerId="LiveId" clId="{EADE3715-3DC2-44E2-9979-9C2FC3D9812B}" dt="2023-01-11T16:00:27.871" v="539" actId="15"/>
          <ac:spMkLst>
            <pc:docMk/>
            <pc:sldMk cId="0" sldId="299"/>
            <ac:spMk id="50180" creationId="{E33684E0-25E7-FA2E-BA15-6010795CDF5F}"/>
          </ac:spMkLst>
        </pc:spChg>
        <pc:picChg chg="del">
          <ac:chgData name="Brandon Trube" userId="5cae9b0e17f354e2" providerId="LiveId" clId="{EADE3715-3DC2-44E2-9979-9C2FC3D9812B}" dt="2023-01-11T14:30:31.116" v="47" actId="478"/>
          <ac:picMkLst>
            <pc:docMk/>
            <pc:sldMk cId="0" sldId="299"/>
            <ac:picMk id="50178" creationId="{9888B44D-A4A2-B85A-88A3-EE505F13CEA1}"/>
          </ac:picMkLst>
        </pc:picChg>
      </pc:sldChg>
      <pc:sldChg chg="addSp delSp modSp add del mod">
        <pc:chgData name="Brandon Trube" userId="5cae9b0e17f354e2" providerId="LiveId" clId="{EADE3715-3DC2-44E2-9979-9C2FC3D9812B}" dt="2023-01-11T17:35:18.035" v="1450" actId="2696"/>
        <pc:sldMkLst>
          <pc:docMk/>
          <pc:sldMk cId="0" sldId="301"/>
        </pc:sldMkLst>
        <pc:spChg chg="mod">
          <ac:chgData name="Brandon Trube" userId="5cae9b0e17f354e2" providerId="LiveId" clId="{EADE3715-3DC2-44E2-9979-9C2FC3D9812B}" dt="2023-01-11T14:49:31.182" v="298" actId="368"/>
          <ac:spMkLst>
            <pc:docMk/>
            <pc:sldMk cId="0" sldId="301"/>
            <ac:spMk id="37891" creationId="{CB8A2B7D-180A-4C06-4F8D-00FA0BF80C55}"/>
          </ac:spMkLst>
        </pc:spChg>
        <pc:spChg chg="mod">
          <ac:chgData name="Brandon Trube" userId="5cae9b0e17f354e2" providerId="LiveId" clId="{EADE3715-3DC2-44E2-9979-9C2FC3D9812B}" dt="2023-01-11T17:34:21.267" v="1408" actId="21"/>
          <ac:spMkLst>
            <pc:docMk/>
            <pc:sldMk cId="0" sldId="301"/>
            <ac:spMk id="37892" creationId="{86558D35-C5FA-AB48-2F38-9A5C08684A14}"/>
          </ac:spMkLst>
        </pc:spChg>
        <pc:spChg chg="del mod">
          <ac:chgData name="Brandon Trube" userId="5cae9b0e17f354e2" providerId="LiveId" clId="{EADE3715-3DC2-44E2-9979-9C2FC3D9812B}" dt="2023-01-11T14:49:24.749" v="295" actId="478"/>
          <ac:spMkLst>
            <pc:docMk/>
            <pc:sldMk cId="0" sldId="301"/>
            <ac:spMk id="37893" creationId="{13CA4225-2197-035A-1DFB-C34CD61DFAF7}"/>
          </ac:spMkLst>
        </pc:spChg>
        <pc:picChg chg="del">
          <ac:chgData name="Brandon Trube" userId="5cae9b0e17f354e2" providerId="LiveId" clId="{EADE3715-3DC2-44E2-9979-9C2FC3D9812B}" dt="2023-01-11T14:29:38.923" v="41" actId="478"/>
          <ac:picMkLst>
            <pc:docMk/>
            <pc:sldMk cId="0" sldId="301"/>
            <ac:picMk id="37890" creationId="{590856F8-E6D5-7B0B-3C42-DE6109321B6A}"/>
          </ac:picMkLst>
        </pc:picChg>
        <pc:picChg chg="del mod">
          <ac:chgData name="Brandon Trube" userId="5cae9b0e17f354e2" providerId="LiveId" clId="{EADE3715-3DC2-44E2-9979-9C2FC3D9812B}" dt="2023-01-11T17:03:29.668" v="1247" actId="478"/>
          <ac:picMkLst>
            <pc:docMk/>
            <pc:sldMk cId="0" sldId="301"/>
            <ac:picMk id="37894" creationId="{F2EB9CAE-5245-8889-F2A3-961D1A2CA360}"/>
          </ac:picMkLst>
        </pc:picChg>
        <pc:picChg chg="add mod">
          <ac:chgData name="Brandon Trube" userId="5cae9b0e17f354e2" providerId="LiveId" clId="{EADE3715-3DC2-44E2-9979-9C2FC3D9812B}" dt="2023-01-11T17:13:53.569" v="1316" actId="1076"/>
          <ac:picMkLst>
            <pc:docMk/>
            <pc:sldMk cId="0" sldId="301"/>
            <ac:picMk id="40962" creationId="{4F34DEFB-FD4F-C4F5-B79F-FEF30A9D8381}"/>
          </ac:picMkLst>
        </pc:picChg>
      </pc:sldChg>
      <pc:sldChg chg="addSp delSp modSp add del mod">
        <pc:chgData name="Brandon Trube" userId="5cae9b0e17f354e2" providerId="LiveId" clId="{EADE3715-3DC2-44E2-9979-9C2FC3D9812B}" dt="2023-01-11T17:39:39.002" v="1479" actId="2696"/>
        <pc:sldMkLst>
          <pc:docMk/>
          <pc:sldMk cId="0" sldId="304"/>
        </pc:sldMkLst>
        <pc:spChg chg="add mod">
          <ac:chgData name="Brandon Trube" userId="5cae9b0e17f354e2" providerId="LiveId" clId="{EADE3715-3DC2-44E2-9979-9C2FC3D9812B}" dt="2023-01-11T17:39:18.866" v="1475" actId="21"/>
          <ac:spMkLst>
            <pc:docMk/>
            <pc:sldMk cId="0" sldId="304"/>
            <ac:spMk id="3" creationId="{0E436BE7-7879-8DD1-0732-4946B520014B}"/>
          </ac:spMkLst>
        </pc:spChg>
        <pc:spChg chg="mod">
          <ac:chgData name="Brandon Trube" userId="5cae9b0e17f354e2" providerId="LiveId" clId="{EADE3715-3DC2-44E2-9979-9C2FC3D9812B}" dt="2023-01-11T16:08:35.194" v="610" actId="14100"/>
          <ac:spMkLst>
            <pc:docMk/>
            <pc:sldMk cId="0" sldId="304"/>
            <ac:spMk id="65538" creationId="{FE00D3EF-15AE-D14B-F1FE-2B2E2EABEF26}"/>
          </ac:spMkLst>
        </pc:spChg>
        <pc:spChg chg="del mod">
          <ac:chgData name="Brandon Trube" userId="5cae9b0e17f354e2" providerId="LiveId" clId="{EADE3715-3DC2-44E2-9979-9C2FC3D9812B}" dt="2023-01-11T16:09:53.774" v="620" actId="478"/>
          <ac:spMkLst>
            <pc:docMk/>
            <pc:sldMk cId="0" sldId="304"/>
            <ac:spMk id="65539" creationId="{5A4B602C-1E2C-453F-EBA1-03382800F67B}"/>
          </ac:spMkLst>
        </pc:spChg>
        <pc:spChg chg="del mod">
          <ac:chgData name="Brandon Trube" userId="5cae9b0e17f354e2" providerId="LiveId" clId="{EADE3715-3DC2-44E2-9979-9C2FC3D9812B}" dt="2023-01-11T16:09:40.907" v="618" actId="478"/>
          <ac:spMkLst>
            <pc:docMk/>
            <pc:sldMk cId="0" sldId="304"/>
            <ac:spMk id="65540" creationId="{4F9F3BA7-90B3-9FF5-888E-90262535F637}"/>
          </ac:spMkLst>
        </pc:spChg>
        <pc:spChg chg="del mod">
          <ac:chgData name="Brandon Trube" userId="5cae9b0e17f354e2" providerId="LiveId" clId="{EADE3715-3DC2-44E2-9979-9C2FC3D9812B}" dt="2023-01-11T16:09:05.541" v="614" actId="478"/>
          <ac:spMkLst>
            <pc:docMk/>
            <pc:sldMk cId="0" sldId="304"/>
            <ac:spMk id="65541" creationId="{F32BD455-1079-7D51-A47D-5656FCAFC44E}"/>
          </ac:spMkLst>
        </pc:spChg>
        <pc:spChg chg="del mod">
          <ac:chgData name="Brandon Trube" userId="5cae9b0e17f354e2" providerId="LiveId" clId="{EADE3715-3DC2-44E2-9979-9C2FC3D9812B}" dt="2023-01-11T16:09:10.235" v="616" actId="478"/>
          <ac:spMkLst>
            <pc:docMk/>
            <pc:sldMk cId="0" sldId="304"/>
            <ac:spMk id="65542" creationId="{EA6BB421-88A5-00DF-14A2-84DDD62EB44A}"/>
          </ac:spMkLst>
        </pc:spChg>
        <pc:spChg chg="del mod">
          <ac:chgData name="Brandon Trube" userId="5cae9b0e17f354e2" providerId="LiveId" clId="{EADE3715-3DC2-44E2-9979-9C2FC3D9812B}" dt="2023-01-11T16:08:59.741" v="613" actId="478"/>
          <ac:spMkLst>
            <pc:docMk/>
            <pc:sldMk cId="0" sldId="304"/>
            <ac:spMk id="65543" creationId="{92E44242-C667-A1A0-0F41-3065387D5885}"/>
          </ac:spMkLst>
        </pc:spChg>
      </pc:sldChg>
      <pc:sldChg chg="addSp delSp modSp add mod">
        <pc:chgData name="Brandon Trube" userId="5cae9b0e17f354e2" providerId="LiveId" clId="{EADE3715-3DC2-44E2-9979-9C2FC3D9812B}" dt="2023-01-11T19:29:23.216" v="1858" actId="207"/>
        <pc:sldMkLst>
          <pc:docMk/>
          <pc:sldMk cId="0" sldId="315"/>
        </pc:sldMkLst>
        <pc:spChg chg="mod">
          <ac:chgData name="Brandon Trube" userId="5cae9b0e17f354e2" providerId="LiveId" clId="{EADE3715-3DC2-44E2-9979-9C2FC3D9812B}" dt="2023-01-11T15:56:44.555" v="466" actId="14100"/>
          <ac:spMkLst>
            <pc:docMk/>
            <pc:sldMk cId="0" sldId="315"/>
            <ac:spMk id="58371" creationId="{9BA42D38-68B6-9EF2-3465-EAE112521F2C}"/>
          </ac:spMkLst>
        </pc:spChg>
        <pc:spChg chg="mod">
          <ac:chgData name="Brandon Trube" userId="5cae9b0e17f354e2" providerId="LiveId" clId="{EADE3715-3DC2-44E2-9979-9C2FC3D9812B}" dt="2023-01-11T19:29:23.216" v="1858" actId="207"/>
          <ac:spMkLst>
            <pc:docMk/>
            <pc:sldMk cId="0" sldId="315"/>
            <ac:spMk id="58372" creationId="{113DCE38-0E91-27A6-1B3E-F4541D3929DB}"/>
          </ac:spMkLst>
        </pc:spChg>
        <pc:picChg chg="add mod">
          <ac:chgData name="Brandon Trube" userId="5cae9b0e17f354e2" providerId="LiveId" clId="{EADE3715-3DC2-44E2-9979-9C2FC3D9812B}" dt="2023-01-11T17:29:52.658" v="1372" actId="14100"/>
          <ac:picMkLst>
            <pc:docMk/>
            <pc:sldMk cId="0" sldId="315"/>
            <ac:picMk id="22530" creationId="{353A0262-4955-22DB-EDA6-FE02CCA52156}"/>
          </ac:picMkLst>
        </pc:picChg>
        <pc:picChg chg="del">
          <ac:chgData name="Brandon Trube" userId="5cae9b0e17f354e2" providerId="LiveId" clId="{EADE3715-3DC2-44E2-9979-9C2FC3D9812B}" dt="2023-01-11T14:30:55.216" v="51" actId="478"/>
          <ac:picMkLst>
            <pc:docMk/>
            <pc:sldMk cId="0" sldId="315"/>
            <ac:picMk id="58370" creationId="{534FD408-605A-75A2-A03A-CE7DA93ED7D1}"/>
          </ac:picMkLst>
        </pc:picChg>
      </pc:sldChg>
      <pc:sldChg chg="addSp delSp modSp add mod modNotesTx">
        <pc:chgData name="Brandon Trube" userId="5cae9b0e17f354e2" providerId="LiveId" clId="{EADE3715-3DC2-44E2-9979-9C2FC3D9812B}" dt="2023-01-11T18:15:49.788" v="1612" actId="15"/>
        <pc:sldMkLst>
          <pc:docMk/>
          <pc:sldMk cId="0" sldId="316"/>
        </pc:sldMkLst>
        <pc:spChg chg="add mod">
          <ac:chgData name="Brandon Trube" userId="5cae9b0e17f354e2" providerId="LiveId" clId="{EADE3715-3DC2-44E2-9979-9C2FC3D9812B}" dt="2023-01-11T18:15:49.788" v="1612" actId="15"/>
          <ac:spMkLst>
            <pc:docMk/>
            <pc:sldMk cId="0" sldId="316"/>
            <ac:spMk id="3" creationId="{13783A8B-328C-77A8-F86D-2B884650AA93}"/>
          </ac:spMkLst>
        </pc:spChg>
        <pc:spChg chg="del mod">
          <ac:chgData name="Brandon Trube" userId="5cae9b0e17f354e2" providerId="LiveId" clId="{EADE3715-3DC2-44E2-9979-9C2FC3D9812B}" dt="2023-01-11T16:12:35.378" v="651" actId="478"/>
          <ac:spMkLst>
            <pc:docMk/>
            <pc:sldMk cId="0" sldId="316"/>
            <ac:spMk id="67587" creationId="{38E2CD9C-614F-1C83-6BF4-60C3D6B8DD2A}"/>
          </ac:spMkLst>
        </pc:spChg>
        <pc:spChg chg="del mod">
          <ac:chgData name="Brandon Trube" userId="5cae9b0e17f354e2" providerId="LiveId" clId="{EADE3715-3DC2-44E2-9979-9C2FC3D9812B}" dt="2023-01-11T16:12:32.542" v="649" actId="478"/>
          <ac:spMkLst>
            <pc:docMk/>
            <pc:sldMk cId="0" sldId="316"/>
            <ac:spMk id="67588" creationId="{6C40E661-B0E7-C352-1ED7-B80856F4B80D}"/>
          </ac:spMkLst>
        </pc:spChg>
        <pc:spChg chg="del mod">
          <ac:chgData name="Brandon Trube" userId="5cae9b0e17f354e2" providerId="LiveId" clId="{EADE3715-3DC2-44E2-9979-9C2FC3D9812B}" dt="2023-01-11T16:12:22.851" v="647" actId="478"/>
          <ac:spMkLst>
            <pc:docMk/>
            <pc:sldMk cId="0" sldId="316"/>
            <ac:spMk id="67589" creationId="{BB1DEA84-663C-F418-4B99-B9A47D8FD1DF}"/>
          </ac:spMkLst>
        </pc:spChg>
        <pc:spChg chg="del mod">
          <ac:chgData name="Brandon Trube" userId="5cae9b0e17f354e2" providerId="LiveId" clId="{EADE3715-3DC2-44E2-9979-9C2FC3D9812B}" dt="2023-01-11T16:12:13.716" v="645" actId="478"/>
          <ac:spMkLst>
            <pc:docMk/>
            <pc:sldMk cId="0" sldId="316"/>
            <ac:spMk id="67590" creationId="{06AE8568-CBDE-8FF2-E2F9-853AF13FFB80}"/>
          </ac:spMkLst>
        </pc:spChg>
        <pc:spChg chg="mod">
          <ac:chgData name="Brandon Trube" userId="5cae9b0e17f354e2" providerId="LiveId" clId="{EADE3715-3DC2-44E2-9979-9C2FC3D9812B}" dt="2023-01-11T16:13:02.339" v="654" actId="14100"/>
          <ac:spMkLst>
            <pc:docMk/>
            <pc:sldMk cId="0" sldId="316"/>
            <ac:spMk id="67591" creationId="{27137BF3-71E4-DFFD-6C61-AEE697C65BEA}"/>
          </ac:spMkLst>
        </pc:spChg>
        <pc:picChg chg="add mod">
          <ac:chgData name="Brandon Trube" userId="5cae9b0e17f354e2" providerId="LiveId" clId="{EADE3715-3DC2-44E2-9979-9C2FC3D9812B}" dt="2023-01-11T17:43:47.492" v="1485" actId="1076"/>
          <ac:picMkLst>
            <pc:docMk/>
            <pc:sldMk cId="0" sldId="316"/>
            <ac:picMk id="13314" creationId="{FFBA8550-69B6-73E6-B31B-972A967E585A}"/>
          </ac:picMkLst>
        </pc:picChg>
        <pc:picChg chg="del">
          <ac:chgData name="Brandon Trube" userId="5cae9b0e17f354e2" providerId="LiveId" clId="{EADE3715-3DC2-44E2-9979-9C2FC3D9812B}" dt="2023-01-11T14:31:12.349" v="55" actId="478"/>
          <ac:picMkLst>
            <pc:docMk/>
            <pc:sldMk cId="0" sldId="316"/>
            <ac:picMk id="67586" creationId="{6550BE0C-36D1-32BA-3DF2-92E0099B0A06}"/>
          </ac:picMkLst>
        </pc:picChg>
      </pc:sldChg>
      <pc:sldChg chg="addSp delSp modSp add mod modNotesTx">
        <pc:chgData name="Brandon Trube" userId="5cae9b0e17f354e2" providerId="LiveId" clId="{EADE3715-3DC2-44E2-9979-9C2FC3D9812B}" dt="2023-01-11T18:16:07.052" v="1617"/>
        <pc:sldMkLst>
          <pc:docMk/>
          <pc:sldMk cId="0" sldId="317"/>
        </pc:sldMkLst>
        <pc:spChg chg="add mod">
          <ac:chgData name="Brandon Trube" userId="5cae9b0e17f354e2" providerId="LiveId" clId="{EADE3715-3DC2-44E2-9979-9C2FC3D9812B}" dt="2023-01-11T18:16:04.559" v="1615" actId="21"/>
          <ac:spMkLst>
            <pc:docMk/>
            <pc:sldMk cId="0" sldId="317"/>
            <ac:spMk id="3" creationId="{464D524F-14F6-9BD2-A2C1-45B1BBCE7835}"/>
          </ac:spMkLst>
        </pc:spChg>
        <pc:spChg chg="del mod">
          <ac:chgData name="Brandon Trube" userId="5cae9b0e17f354e2" providerId="LiveId" clId="{EADE3715-3DC2-44E2-9979-9C2FC3D9812B}" dt="2023-01-11T16:16:47.212" v="691" actId="478"/>
          <ac:spMkLst>
            <pc:docMk/>
            <pc:sldMk cId="0" sldId="317"/>
            <ac:spMk id="68611" creationId="{2C4B2D61-D9FC-3D53-B7A5-4A5CE1D83DBC}"/>
          </ac:spMkLst>
        </pc:spChg>
        <pc:spChg chg="del mod">
          <ac:chgData name="Brandon Trube" userId="5cae9b0e17f354e2" providerId="LiveId" clId="{EADE3715-3DC2-44E2-9979-9C2FC3D9812B}" dt="2023-01-11T16:16:50.660" v="693" actId="478"/>
          <ac:spMkLst>
            <pc:docMk/>
            <pc:sldMk cId="0" sldId="317"/>
            <ac:spMk id="68612" creationId="{ED37E562-168D-0A4B-462E-E17964F3B45D}"/>
          </ac:spMkLst>
        </pc:spChg>
        <pc:spChg chg="mod">
          <ac:chgData name="Brandon Trube" userId="5cae9b0e17f354e2" providerId="LiveId" clId="{EADE3715-3DC2-44E2-9979-9C2FC3D9812B}" dt="2023-01-11T16:17:21.749" v="709" actId="403"/>
          <ac:spMkLst>
            <pc:docMk/>
            <pc:sldMk cId="0" sldId="317"/>
            <ac:spMk id="68613" creationId="{CD168940-6E70-02F0-DB2D-BC105BE0FCA2}"/>
          </ac:spMkLst>
        </pc:spChg>
        <pc:picChg chg="add mod">
          <ac:chgData name="Brandon Trube" userId="5cae9b0e17f354e2" providerId="LiveId" clId="{EADE3715-3DC2-44E2-9979-9C2FC3D9812B}" dt="2023-01-11T17:48:39.454" v="1487" actId="1076"/>
          <ac:picMkLst>
            <pc:docMk/>
            <pc:sldMk cId="0" sldId="317"/>
            <ac:picMk id="12290" creationId="{E729EF57-40BF-160D-FFFE-58DF87B5AEA1}"/>
          </ac:picMkLst>
        </pc:picChg>
        <pc:picChg chg="del">
          <ac:chgData name="Brandon Trube" userId="5cae9b0e17f354e2" providerId="LiveId" clId="{EADE3715-3DC2-44E2-9979-9C2FC3D9812B}" dt="2023-01-11T14:31:14.699" v="56" actId="478"/>
          <ac:picMkLst>
            <pc:docMk/>
            <pc:sldMk cId="0" sldId="317"/>
            <ac:picMk id="68610" creationId="{544721FD-E286-B7C3-1C51-82BD71D38139}"/>
          </ac:picMkLst>
        </pc:picChg>
      </pc:sldChg>
      <pc:sldChg chg="delSp add del mod">
        <pc:chgData name="Brandon Trube" userId="5cae9b0e17f354e2" providerId="LiveId" clId="{EADE3715-3DC2-44E2-9979-9C2FC3D9812B}" dt="2023-01-11T14:52:02.889" v="339" actId="2696"/>
        <pc:sldMkLst>
          <pc:docMk/>
          <pc:sldMk cId="0" sldId="318"/>
        </pc:sldMkLst>
        <pc:graphicFrameChg chg="del">
          <ac:chgData name="Brandon Trube" userId="5cae9b0e17f354e2" providerId="LiveId" clId="{EADE3715-3DC2-44E2-9979-9C2FC3D9812B}" dt="2023-01-11T14:51:48.437" v="334" actId="21"/>
          <ac:graphicFrameMkLst>
            <pc:docMk/>
            <pc:sldMk cId="0" sldId="318"/>
            <ac:graphicFrameMk id="41987" creationId="{C760BC6F-2845-894F-6FA5-3FFA72751221}"/>
          </ac:graphicFrameMkLst>
        </pc:graphicFrameChg>
      </pc:sldChg>
      <pc:sldChg chg="modSp add mod modNotesTx">
        <pc:chgData name="Brandon Trube" userId="5cae9b0e17f354e2" providerId="LiveId" clId="{EADE3715-3DC2-44E2-9979-9C2FC3D9812B}" dt="2023-01-11T18:17:25.594" v="1620" actId="20577"/>
        <pc:sldMkLst>
          <pc:docMk/>
          <pc:sldMk cId="1194352452" sldId="319"/>
        </pc:sldMkLst>
        <pc:spChg chg="mod">
          <ac:chgData name="Brandon Trube" userId="5cae9b0e17f354e2" providerId="LiveId" clId="{EADE3715-3DC2-44E2-9979-9C2FC3D9812B}" dt="2023-01-11T18:17:25.594" v="1620" actId="20577"/>
          <ac:spMkLst>
            <pc:docMk/>
            <pc:sldMk cId="1194352452" sldId="319"/>
            <ac:spMk id="3" creationId="{94D49C0B-C0A2-2636-3293-850713C009EF}"/>
          </ac:spMkLst>
        </pc:spChg>
        <pc:spChg chg="add del">
          <ac:chgData name="Brandon Trube" userId="5cae9b0e17f354e2" providerId="LiveId" clId="{EADE3715-3DC2-44E2-9979-9C2FC3D9812B}" dt="2023-01-11T17:08:30.747" v="1267"/>
          <ac:spMkLst>
            <pc:docMk/>
            <pc:sldMk cId="1194352452" sldId="319"/>
            <ac:spMk id="5" creationId="{E362DCA8-9860-7757-A317-C34D9D818996}"/>
          </ac:spMkLst>
        </pc:spChg>
        <pc:spChg chg="add del">
          <ac:chgData name="Brandon Trube" userId="5cae9b0e17f354e2" providerId="LiveId" clId="{EADE3715-3DC2-44E2-9979-9C2FC3D9812B}" dt="2023-01-11T17:08:38.041" v="1269"/>
          <ac:spMkLst>
            <pc:docMk/>
            <pc:sldMk cId="1194352452" sldId="319"/>
            <ac:spMk id="6" creationId="{C7F8397F-AD3E-894D-F817-1460002CB618}"/>
          </ac:spMkLst>
        </pc:spChg>
        <pc:spChg chg="add mod">
          <ac:chgData name="Brandon Trube" userId="5cae9b0e17f354e2" providerId="LiveId" clId="{EADE3715-3DC2-44E2-9979-9C2FC3D9812B}" dt="2023-01-11T17:09:20.001" v="1273" actId="14100"/>
          <ac:spMkLst>
            <pc:docMk/>
            <pc:sldMk cId="1194352452" sldId="319"/>
            <ac:spMk id="7" creationId="{B02590A4-B65D-2207-0DBD-C025C9BC6E1B}"/>
          </ac:spMkLst>
        </pc:spChg>
        <pc:spChg chg="mod">
          <ac:chgData name="Brandon Trube" userId="5cae9b0e17f354e2" providerId="LiveId" clId="{EADE3715-3DC2-44E2-9979-9C2FC3D9812B}" dt="2023-01-11T14:52:34.446" v="354" actId="404"/>
          <ac:spMkLst>
            <pc:docMk/>
            <pc:sldMk cId="1194352452" sldId="319"/>
            <ac:spMk id="43011" creationId="{E390F2A1-95F7-D203-9542-F7F338591DA7}"/>
          </ac:spMkLst>
        </pc:spChg>
        <pc:spChg chg="del mod">
          <ac:chgData name="Brandon Trube" userId="5cae9b0e17f354e2" providerId="LiveId" clId="{EADE3715-3DC2-44E2-9979-9C2FC3D9812B}" dt="2023-01-11T14:51:22.188" v="325" actId="478"/>
          <ac:spMkLst>
            <pc:docMk/>
            <pc:sldMk cId="1194352452" sldId="319"/>
            <ac:spMk id="43012" creationId="{A7DE0397-CC63-6AD4-B936-8ECB036D661E}"/>
          </ac:spMkLst>
        </pc:spChg>
        <pc:spChg chg="del mod">
          <ac:chgData name="Brandon Trube" userId="5cae9b0e17f354e2" providerId="LiveId" clId="{EADE3715-3DC2-44E2-9979-9C2FC3D9812B}" dt="2023-01-11T14:51:10.843" v="322" actId="478"/>
          <ac:spMkLst>
            <pc:docMk/>
            <pc:sldMk cId="1194352452" sldId="319"/>
            <ac:spMk id="43013" creationId="{DFC385F2-7F73-F0B3-02E4-C62243B3DDE3}"/>
          </ac:spMkLst>
        </pc:spChg>
        <pc:spChg chg="del mod">
          <ac:chgData name="Brandon Trube" userId="5cae9b0e17f354e2" providerId="LiveId" clId="{EADE3715-3DC2-44E2-9979-9C2FC3D9812B}" dt="2023-01-11T14:51:12.816" v="323" actId="478"/>
          <ac:spMkLst>
            <pc:docMk/>
            <pc:sldMk cId="1194352452" sldId="319"/>
            <ac:spMk id="43014" creationId="{FD853D72-9C61-7ED3-401A-AAA50DE4CBA6}"/>
          </ac:spMkLst>
        </pc:spChg>
        <pc:spChg chg="del mod">
          <ac:chgData name="Brandon Trube" userId="5cae9b0e17f354e2" providerId="LiveId" clId="{EADE3715-3DC2-44E2-9979-9C2FC3D9812B}" dt="2023-01-11T14:51:15.604" v="324" actId="478"/>
          <ac:spMkLst>
            <pc:docMk/>
            <pc:sldMk cId="1194352452" sldId="319"/>
            <ac:spMk id="43015" creationId="{1D222096-3739-BA5D-59C6-E32C431D30FE}"/>
          </ac:spMkLst>
        </pc:spChg>
        <pc:spChg chg="del mod">
          <ac:chgData name="Brandon Trube" userId="5cae9b0e17f354e2" providerId="LiveId" clId="{EADE3715-3DC2-44E2-9979-9C2FC3D9812B}" dt="2023-01-11T14:50:58.283" v="321"/>
          <ac:spMkLst>
            <pc:docMk/>
            <pc:sldMk cId="1194352452" sldId="319"/>
            <ac:spMk id="43016" creationId="{9A525389-888C-DA20-C19D-0597929429A9}"/>
          </ac:spMkLst>
        </pc:spChg>
        <pc:graphicFrameChg chg="add del mod">
          <ac:chgData name="Brandon Trube" userId="5cae9b0e17f354e2" providerId="LiveId" clId="{EADE3715-3DC2-44E2-9979-9C2FC3D9812B}" dt="2023-01-11T17:08:28.200" v="1265" actId="478"/>
          <ac:graphicFrameMkLst>
            <pc:docMk/>
            <pc:sldMk cId="1194352452" sldId="319"/>
            <ac:graphicFrameMk id="4" creationId="{894035AE-9AAB-FF2B-F3E0-F3660180F70D}"/>
          </ac:graphicFrameMkLst>
        </pc:graphicFrameChg>
        <pc:picChg chg="add mod">
          <ac:chgData name="Brandon Trube" userId="5cae9b0e17f354e2" providerId="LiveId" clId="{EADE3715-3DC2-44E2-9979-9C2FC3D9812B}" dt="2023-01-11T17:18:32.809" v="1336" actId="1076"/>
          <ac:picMkLst>
            <pc:docMk/>
            <pc:sldMk cId="1194352452" sldId="319"/>
            <ac:picMk id="37896" creationId="{9B0DEF7A-0A3A-AC42-C998-91CAFA9CCB4F}"/>
          </ac:picMkLst>
        </pc:picChg>
        <pc:picChg chg="del">
          <ac:chgData name="Brandon Trube" userId="5cae9b0e17f354e2" providerId="LiveId" clId="{EADE3715-3DC2-44E2-9979-9C2FC3D9812B}" dt="2023-01-11T14:29:43.332" v="43" actId="478"/>
          <ac:picMkLst>
            <pc:docMk/>
            <pc:sldMk cId="1194352452" sldId="319"/>
            <ac:picMk id="43010" creationId="{DFB0B0C6-8920-F285-D55F-F8A397FE92C0}"/>
          </ac:picMkLst>
        </pc:picChg>
      </pc:sldChg>
      <pc:sldChg chg="addSp delSp modSp add mod modNotesTx">
        <pc:chgData name="Brandon Trube" userId="5cae9b0e17f354e2" providerId="LiveId" clId="{EADE3715-3DC2-44E2-9979-9C2FC3D9812B}" dt="2023-01-11T18:14:59.324" v="1604"/>
        <pc:sldMkLst>
          <pc:docMk/>
          <pc:sldMk cId="0" sldId="320"/>
        </pc:sldMkLst>
        <pc:spChg chg="add mod">
          <ac:chgData name="Brandon Trube" userId="5cae9b0e17f354e2" providerId="LiveId" clId="{EADE3715-3DC2-44E2-9979-9C2FC3D9812B}" dt="2023-01-11T16:20:39.567" v="779" actId="6549"/>
          <ac:spMkLst>
            <pc:docMk/>
            <pc:sldMk cId="0" sldId="320"/>
            <ac:spMk id="3" creationId="{6A5B168D-0564-005A-D80B-94118D405806}"/>
          </ac:spMkLst>
        </pc:spChg>
        <pc:spChg chg="del mod">
          <ac:chgData name="Brandon Trube" userId="5cae9b0e17f354e2" providerId="LiveId" clId="{EADE3715-3DC2-44E2-9979-9C2FC3D9812B}" dt="2023-01-11T16:19:24.950" v="746" actId="478"/>
          <ac:spMkLst>
            <pc:docMk/>
            <pc:sldMk cId="0" sldId="320"/>
            <ac:spMk id="69635" creationId="{E1C21797-F6DE-6655-ABE1-2D5539B92B5D}"/>
          </ac:spMkLst>
        </pc:spChg>
        <pc:spChg chg="mod">
          <ac:chgData name="Brandon Trube" userId="5cae9b0e17f354e2" providerId="LiveId" clId="{EADE3715-3DC2-44E2-9979-9C2FC3D9812B}" dt="2023-01-11T16:20:06.458" v="755" actId="6549"/>
          <ac:spMkLst>
            <pc:docMk/>
            <pc:sldMk cId="0" sldId="320"/>
            <ac:spMk id="69636" creationId="{B7C3B14F-9573-E9F6-F9B6-FEFC3AF4E3DF}"/>
          </ac:spMkLst>
        </pc:spChg>
        <pc:spChg chg="del mod">
          <ac:chgData name="Brandon Trube" userId="5cae9b0e17f354e2" providerId="LiveId" clId="{EADE3715-3DC2-44E2-9979-9C2FC3D9812B}" dt="2023-01-11T16:19:11.533" v="742" actId="478"/>
          <ac:spMkLst>
            <pc:docMk/>
            <pc:sldMk cId="0" sldId="320"/>
            <ac:spMk id="69637" creationId="{95571E80-6878-A7F2-E39B-3A81C366BB88}"/>
          </ac:spMkLst>
        </pc:spChg>
        <pc:spChg chg="del mod">
          <ac:chgData name="Brandon Trube" userId="5cae9b0e17f354e2" providerId="LiveId" clId="{EADE3715-3DC2-44E2-9979-9C2FC3D9812B}" dt="2023-01-11T16:19:18.191" v="744" actId="478"/>
          <ac:spMkLst>
            <pc:docMk/>
            <pc:sldMk cId="0" sldId="320"/>
            <ac:spMk id="69638" creationId="{C2602327-6C18-99D5-D9DD-086FDB1213B9}"/>
          </ac:spMkLst>
        </pc:spChg>
        <pc:spChg chg="del mod">
          <ac:chgData name="Brandon Trube" userId="5cae9b0e17f354e2" providerId="LiveId" clId="{EADE3715-3DC2-44E2-9979-9C2FC3D9812B}" dt="2023-01-11T16:19:39.932" v="748" actId="478"/>
          <ac:spMkLst>
            <pc:docMk/>
            <pc:sldMk cId="0" sldId="320"/>
            <ac:spMk id="69639" creationId="{EA624F1E-3CFD-C891-586D-9B177A60CB61}"/>
          </ac:spMkLst>
        </pc:spChg>
        <pc:picChg chg="add mod">
          <ac:chgData name="Brandon Trube" userId="5cae9b0e17f354e2" providerId="LiveId" clId="{EADE3715-3DC2-44E2-9979-9C2FC3D9812B}" dt="2023-01-11T17:55:16.524" v="1491" actId="14100"/>
          <ac:picMkLst>
            <pc:docMk/>
            <pc:sldMk cId="0" sldId="320"/>
            <ac:picMk id="11266" creationId="{8C821438-CB0B-2398-FA94-5AF732535341}"/>
          </ac:picMkLst>
        </pc:picChg>
        <pc:picChg chg="del">
          <ac:chgData name="Brandon Trube" userId="5cae9b0e17f354e2" providerId="LiveId" clId="{EADE3715-3DC2-44E2-9979-9C2FC3D9812B}" dt="2023-01-11T14:31:16.962" v="57" actId="478"/>
          <ac:picMkLst>
            <pc:docMk/>
            <pc:sldMk cId="0" sldId="320"/>
            <ac:picMk id="69634" creationId="{C12B536B-57E4-72FB-4D01-9E9D5D50FA8F}"/>
          </ac:picMkLst>
        </pc:picChg>
      </pc:sldChg>
      <pc:sldChg chg="addSp delSp modSp add mod">
        <pc:chgData name="Brandon Trube" userId="5cae9b0e17f354e2" providerId="LiveId" clId="{EADE3715-3DC2-44E2-9979-9C2FC3D9812B}" dt="2023-01-13T21:56:27.888" v="2019" actId="14100"/>
        <pc:sldMkLst>
          <pc:docMk/>
          <pc:sldMk cId="0" sldId="322"/>
        </pc:sldMkLst>
        <pc:spChg chg="add mod">
          <ac:chgData name="Brandon Trube" userId="5cae9b0e17f354e2" providerId="LiveId" clId="{EADE3715-3DC2-44E2-9979-9C2FC3D9812B}" dt="2023-01-11T16:22:06.041" v="829" actId="20577"/>
          <ac:spMkLst>
            <pc:docMk/>
            <pc:sldMk cId="0" sldId="322"/>
            <ac:spMk id="2" creationId="{F517A7FD-BDA1-4350-D531-A6F0CAAC7BD3}"/>
          </ac:spMkLst>
        </pc:spChg>
        <pc:spChg chg="mod">
          <ac:chgData name="Brandon Trube" userId="5cae9b0e17f354e2" providerId="LiveId" clId="{EADE3715-3DC2-44E2-9979-9C2FC3D9812B}" dt="2023-01-11T16:21:19.181" v="795" actId="403"/>
          <ac:spMkLst>
            <pc:docMk/>
            <pc:sldMk cId="0" sldId="322"/>
            <ac:spMk id="70660" creationId="{DC7A571C-69A3-1516-1B5C-147F5104E817}"/>
          </ac:spMkLst>
        </pc:spChg>
        <pc:picChg chg="del">
          <ac:chgData name="Brandon Trube" userId="5cae9b0e17f354e2" providerId="LiveId" clId="{EADE3715-3DC2-44E2-9979-9C2FC3D9812B}" dt="2023-01-11T14:31:18.995" v="58" actId="478"/>
          <ac:picMkLst>
            <pc:docMk/>
            <pc:sldMk cId="0" sldId="322"/>
            <ac:picMk id="70658" creationId="{2CA7D134-BCFF-4E6B-25ED-44B8E15EFD58}"/>
          </ac:picMkLst>
        </pc:picChg>
        <pc:picChg chg="mod">
          <ac:chgData name="Brandon Trube" userId="5cae9b0e17f354e2" providerId="LiveId" clId="{EADE3715-3DC2-44E2-9979-9C2FC3D9812B}" dt="2023-01-13T21:56:27.888" v="2019" actId="14100"/>
          <ac:picMkLst>
            <pc:docMk/>
            <pc:sldMk cId="0" sldId="322"/>
            <ac:picMk id="70661" creationId="{3E6FA56C-4A65-181D-65CF-B558F30AB550}"/>
          </ac:picMkLst>
        </pc:picChg>
      </pc:sldChg>
      <pc:sldChg chg="addSp delSp modSp add del modNotesTx">
        <pc:chgData name="Brandon Trube" userId="5cae9b0e17f354e2" providerId="LiveId" clId="{EADE3715-3DC2-44E2-9979-9C2FC3D9812B}" dt="2023-01-11T18:03:54.784" v="1567" actId="2696"/>
        <pc:sldMkLst>
          <pc:docMk/>
          <pc:sldMk cId="0" sldId="323"/>
        </pc:sldMkLst>
        <pc:spChg chg="add mod">
          <ac:chgData name="Brandon Trube" userId="5cae9b0e17f354e2" providerId="LiveId" clId="{EADE3715-3DC2-44E2-9979-9C2FC3D9812B}" dt="2023-01-11T16:29:37.424" v="885"/>
          <ac:spMkLst>
            <pc:docMk/>
            <pc:sldMk cId="0" sldId="323"/>
            <ac:spMk id="2" creationId="{E8DFA655-AC17-6A9F-CE07-E98445D9CF3D}"/>
          </ac:spMkLst>
        </pc:spChg>
        <pc:spChg chg="del">
          <ac:chgData name="Brandon Trube" userId="5cae9b0e17f354e2" providerId="LiveId" clId="{EADE3715-3DC2-44E2-9979-9C2FC3D9812B}" dt="2023-01-11T16:29:39.693" v="886" actId="478"/>
          <ac:spMkLst>
            <pc:docMk/>
            <pc:sldMk cId="0" sldId="323"/>
            <ac:spMk id="81924" creationId="{33ABF86B-085F-CDB0-A202-F28CFB97896C}"/>
          </ac:spMkLst>
        </pc:spChg>
        <pc:picChg chg="del">
          <ac:chgData name="Brandon Trube" userId="5cae9b0e17f354e2" providerId="LiveId" clId="{EADE3715-3DC2-44E2-9979-9C2FC3D9812B}" dt="2023-01-11T14:31:47.218" v="68" actId="478"/>
          <ac:picMkLst>
            <pc:docMk/>
            <pc:sldMk cId="0" sldId="323"/>
            <ac:picMk id="81922" creationId="{F1D0D34F-1906-28F9-D60A-8DF405340EAC}"/>
          </ac:picMkLst>
        </pc:picChg>
        <pc:picChg chg="del mod">
          <ac:chgData name="Brandon Trube" userId="5cae9b0e17f354e2" providerId="LiveId" clId="{EADE3715-3DC2-44E2-9979-9C2FC3D9812B}" dt="2023-01-11T18:03:25.322" v="1555" actId="21"/>
          <ac:picMkLst>
            <pc:docMk/>
            <pc:sldMk cId="0" sldId="323"/>
            <ac:picMk id="81925" creationId="{E294F5B5-1A8C-E706-C174-F51C4444E9F2}"/>
          </ac:picMkLst>
        </pc:picChg>
      </pc:sldChg>
      <pc:sldChg chg="addSp delSp modSp add modNotesTx">
        <pc:chgData name="Brandon Trube" userId="5cae9b0e17f354e2" providerId="LiveId" clId="{EADE3715-3DC2-44E2-9979-9C2FC3D9812B}" dt="2023-01-11T18:03:45.384" v="1566" actId="14100"/>
        <pc:sldMkLst>
          <pc:docMk/>
          <pc:sldMk cId="0" sldId="325"/>
        </pc:sldMkLst>
        <pc:spChg chg="add mod">
          <ac:chgData name="Brandon Trube" userId="5cae9b0e17f354e2" providerId="LiveId" clId="{EADE3715-3DC2-44E2-9979-9C2FC3D9812B}" dt="2023-01-11T16:29:33.491" v="883"/>
          <ac:spMkLst>
            <pc:docMk/>
            <pc:sldMk cId="0" sldId="325"/>
            <ac:spMk id="2" creationId="{5BFE321E-679E-8D3C-BAC8-164FA05CB99A}"/>
          </ac:spMkLst>
        </pc:spChg>
        <pc:spChg chg="del">
          <ac:chgData name="Brandon Trube" userId="5cae9b0e17f354e2" providerId="LiveId" clId="{EADE3715-3DC2-44E2-9979-9C2FC3D9812B}" dt="2023-01-11T16:29:35.691" v="884" actId="478"/>
          <ac:spMkLst>
            <pc:docMk/>
            <pc:sldMk cId="0" sldId="325"/>
            <ac:spMk id="80900" creationId="{FEC4DCC2-8A3C-7FC6-C881-EC93556A935F}"/>
          </ac:spMkLst>
        </pc:spChg>
        <pc:picChg chg="add mod">
          <ac:chgData name="Brandon Trube" userId="5cae9b0e17f354e2" providerId="LiveId" clId="{EADE3715-3DC2-44E2-9979-9C2FC3D9812B}" dt="2023-01-11T18:03:35.223" v="1558" actId="14100"/>
          <ac:picMkLst>
            <pc:docMk/>
            <pc:sldMk cId="0" sldId="325"/>
            <ac:picMk id="3" creationId="{6698E95C-2A70-59C4-0A90-655AE7382AC7}"/>
          </ac:picMkLst>
        </pc:picChg>
        <pc:picChg chg="del">
          <ac:chgData name="Brandon Trube" userId="5cae9b0e17f354e2" providerId="LiveId" clId="{EADE3715-3DC2-44E2-9979-9C2FC3D9812B}" dt="2023-01-11T14:31:45.451" v="67" actId="478"/>
          <ac:picMkLst>
            <pc:docMk/>
            <pc:sldMk cId="0" sldId="325"/>
            <ac:picMk id="80898" creationId="{DB6B0171-C02F-409C-62C0-E616BDB9CF2F}"/>
          </ac:picMkLst>
        </pc:picChg>
        <pc:picChg chg="mod">
          <ac:chgData name="Brandon Trube" userId="5cae9b0e17f354e2" providerId="LiveId" clId="{EADE3715-3DC2-44E2-9979-9C2FC3D9812B}" dt="2023-01-11T18:03:45.384" v="1566" actId="14100"/>
          <ac:picMkLst>
            <pc:docMk/>
            <pc:sldMk cId="0" sldId="325"/>
            <ac:picMk id="80901" creationId="{145171A7-94A4-60C0-37EE-1E7568E419A7}"/>
          </ac:picMkLst>
        </pc:picChg>
      </pc:sldChg>
      <pc:sldChg chg="addSp delSp modSp add mod modNotesTx">
        <pc:chgData name="Brandon Trube" userId="5cae9b0e17f354e2" providerId="LiveId" clId="{EADE3715-3DC2-44E2-9979-9C2FC3D9812B}" dt="2023-01-12T17:29:58.479" v="2000" actId="404"/>
        <pc:sldMkLst>
          <pc:docMk/>
          <pc:sldMk cId="0" sldId="326"/>
        </pc:sldMkLst>
        <pc:spChg chg="add mod">
          <ac:chgData name="Brandon Trube" userId="5cae9b0e17f354e2" providerId="LiveId" clId="{EADE3715-3DC2-44E2-9979-9C2FC3D9812B}" dt="2023-01-12T17:29:58.479" v="2000" actId="404"/>
          <ac:spMkLst>
            <pc:docMk/>
            <pc:sldMk cId="0" sldId="326"/>
            <ac:spMk id="3" creationId="{6746E7D4-08F7-C06E-FB87-A6FDB1C3D0B8}"/>
          </ac:spMkLst>
        </pc:spChg>
        <pc:spChg chg="mod">
          <ac:chgData name="Brandon Trube" userId="5cae9b0e17f354e2" providerId="LiveId" clId="{EADE3715-3DC2-44E2-9979-9C2FC3D9812B}" dt="2023-01-11T20:15:37.043" v="1979" actId="20577"/>
          <ac:spMkLst>
            <pc:docMk/>
            <pc:sldMk cId="0" sldId="326"/>
            <ac:spMk id="29699" creationId="{AC085520-70E1-8BC3-28A0-1D7F56CEBA44}"/>
          </ac:spMkLst>
        </pc:spChg>
        <pc:spChg chg="del mod">
          <ac:chgData name="Brandon Trube" userId="5cae9b0e17f354e2" providerId="LiveId" clId="{EADE3715-3DC2-44E2-9979-9C2FC3D9812B}" dt="2023-01-11T14:46:18.432" v="222" actId="478"/>
          <ac:spMkLst>
            <pc:docMk/>
            <pc:sldMk cId="0" sldId="326"/>
            <ac:spMk id="29700" creationId="{7B37B031-0367-FC16-22B6-898824A738D2}"/>
          </ac:spMkLst>
        </pc:spChg>
        <pc:picChg chg="del">
          <ac:chgData name="Brandon Trube" userId="5cae9b0e17f354e2" providerId="LiveId" clId="{EADE3715-3DC2-44E2-9979-9C2FC3D9812B}" dt="2023-01-11T14:29:13.930" v="37" actId="478"/>
          <ac:picMkLst>
            <pc:docMk/>
            <pc:sldMk cId="0" sldId="326"/>
            <ac:picMk id="29698" creationId="{FAC03EC5-C64A-7B53-9DFA-D78175E16FD5}"/>
          </ac:picMkLst>
        </pc:picChg>
        <pc:picChg chg="add mod">
          <ac:chgData name="Brandon Trube" userId="5cae9b0e17f354e2" providerId="LiveId" clId="{EADE3715-3DC2-44E2-9979-9C2FC3D9812B}" dt="2023-01-11T17:17:16.970" v="1329" actId="1076"/>
          <ac:picMkLst>
            <pc:docMk/>
            <pc:sldMk cId="0" sldId="326"/>
            <ac:picMk id="49154" creationId="{7CC2629A-97CB-F4CF-13A7-DE52CC0464CA}"/>
          </ac:picMkLst>
        </pc:picChg>
      </pc:sldChg>
      <pc:sldChg chg="addSp delSp modSp add mod modNotesTx">
        <pc:chgData name="Brandon Trube" userId="5cae9b0e17f354e2" providerId="LiveId" clId="{EADE3715-3DC2-44E2-9979-9C2FC3D9812B}" dt="2023-01-11T20:15:50.593" v="1998" actId="20577"/>
        <pc:sldMkLst>
          <pc:docMk/>
          <pc:sldMk cId="0" sldId="327"/>
        </pc:sldMkLst>
        <pc:spChg chg="add mod">
          <ac:chgData name="Brandon Trube" userId="5cae9b0e17f354e2" providerId="LiveId" clId="{EADE3715-3DC2-44E2-9979-9C2FC3D9812B}" dt="2023-01-11T19:30:38.799" v="1895" actId="20577"/>
          <ac:spMkLst>
            <pc:docMk/>
            <pc:sldMk cId="0" sldId="327"/>
            <ac:spMk id="3" creationId="{F163EE14-CB5D-E9B0-6B0E-9F316C78882A}"/>
          </ac:spMkLst>
        </pc:spChg>
        <pc:spChg chg="mod">
          <ac:chgData name="Brandon Trube" userId="5cae9b0e17f354e2" providerId="LiveId" clId="{EADE3715-3DC2-44E2-9979-9C2FC3D9812B}" dt="2023-01-11T20:15:50.593" v="1998" actId="20577"/>
          <ac:spMkLst>
            <pc:docMk/>
            <pc:sldMk cId="0" sldId="327"/>
            <ac:spMk id="31747" creationId="{A0B81DA5-2520-71DF-CF3C-61F6BDE5107C}"/>
          </ac:spMkLst>
        </pc:spChg>
        <pc:spChg chg="del mod">
          <ac:chgData name="Brandon Trube" userId="5cae9b0e17f354e2" providerId="LiveId" clId="{EADE3715-3DC2-44E2-9979-9C2FC3D9812B}" dt="2023-01-11T14:46:49.482" v="232" actId="478"/>
          <ac:spMkLst>
            <pc:docMk/>
            <pc:sldMk cId="0" sldId="327"/>
            <ac:spMk id="31748" creationId="{5A8285C3-1562-E064-480A-62F78320DA0D}"/>
          </ac:spMkLst>
        </pc:spChg>
        <pc:picChg chg="del">
          <ac:chgData name="Brandon Trube" userId="5cae9b0e17f354e2" providerId="LiveId" clId="{EADE3715-3DC2-44E2-9979-9C2FC3D9812B}" dt="2023-01-11T14:29:15.803" v="38" actId="478"/>
          <ac:picMkLst>
            <pc:docMk/>
            <pc:sldMk cId="0" sldId="327"/>
            <ac:picMk id="31746" creationId="{E39BFC6D-0F67-AFA4-90F5-35C96818AF34}"/>
          </ac:picMkLst>
        </pc:picChg>
        <pc:picChg chg="add mod">
          <ac:chgData name="Brandon Trube" userId="5cae9b0e17f354e2" providerId="LiveId" clId="{EADE3715-3DC2-44E2-9979-9C2FC3D9812B}" dt="2023-01-11T17:17:20.361" v="1330" actId="1076"/>
          <ac:picMkLst>
            <pc:docMk/>
            <pc:sldMk cId="0" sldId="327"/>
            <ac:picMk id="47106" creationId="{E92BBD3F-0D11-73BC-EBDD-2764E7846CF1}"/>
          </ac:picMkLst>
        </pc:picChg>
      </pc:sldChg>
      <pc:sldChg chg="delSp modSp add del mod">
        <pc:chgData name="Brandon Trube" userId="5cae9b0e17f354e2" providerId="LiveId" clId="{EADE3715-3DC2-44E2-9979-9C2FC3D9812B}" dt="2023-01-11T14:32:10.194" v="71" actId="2696"/>
        <pc:sldMkLst>
          <pc:docMk/>
          <pc:sldMk cId="0" sldId="329"/>
        </pc:sldMkLst>
        <pc:spChg chg="mod">
          <ac:chgData name="Brandon Trube" userId="5cae9b0e17f354e2" providerId="LiveId" clId="{EADE3715-3DC2-44E2-9979-9C2FC3D9812B}" dt="2023-01-11T14:28:37.786" v="24" actId="14100"/>
          <ac:spMkLst>
            <pc:docMk/>
            <pc:sldMk cId="0" sldId="329"/>
            <ac:spMk id="13315" creationId="{79DEA6B8-44E2-611D-FD56-E38C7F68DEF8}"/>
          </ac:spMkLst>
        </pc:spChg>
        <pc:picChg chg="del">
          <ac:chgData name="Brandon Trube" userId="5cae9b0e17f354e2" providerId="LiveId" clId="{EADE3715-3DC2-44E2-9979-9C2FC3D9812B}" dt="2023-01-11T14:28:45.160" v="27" actId="478"/>
          <ac:picMkLst>
            <pc:docMk/>
            <pc:sldMk cId="0" sldId="329"/>
            <ac:picMk id="13314" creationId="{83761041-0A0F-AEC9-8435-FAAD700741F4}"/>
          </ac:picMkLst>
        </pc:picChg>
        <pc:picChg chg="del mod">
          <ac:chgData name="Brandon Trube" userId="5cae9b0e17f354e2" providerId="LiveId" clId="{EADE3715-3DC2-44E2-9979-9C2FC3D9812B}" dt="2023-01-11T14:32:02.965" v="69" actId="21"/>
          <ac:picMkLst>
            <pc:docMk/>
            <pc:sldMk cId="0" sldId="329"/>
            <ac:picMk id="13316" creationId="{44850B91-5430-754A-574E-ED7720CDC961}"/>
          </ac:picMkLst>
        </pc:picChg>
      </pc:sldChg>
      <pc:sldChg chg="delSp modSp add del">
        <pc:chgData name="Brandon Trube" userId="5cae9b0e17f354e2" providerId="LiveId" clId="{EADE3715-3DC2-44E2-9979-9C2FC3D9812B}" dt="2023-01-11T17:55:42.107" v="1494" actId="2696"/>
        <pc:sldMkLst>
          <pc:docMk/>
          <pc:sldMk cId="0" sldId="330"/>
        </pc:sldMkLst>
        <pc:picChg chg="del">
          <ac:chgData name="Brandon Trube" userId="5cae9b0e17f354e2" providerId="LiveId" clId="{EADE3715-3DC2-44E2-9979-9C2FC3D9812B}" dt="2023-01-11T16:25:17.950" v="832" actId="478"/>
          <ac:picMkLst>
            <pc:docMk/>
            <pc:sldMk cId="0" sldId="330"/>
            <ac:picMk id="71682" creationId="{D43B6630-9593-F7B9-7554-E066FA9FCE9D}"/>
          </ac:picMkLst>
        </pc:picChg>
        <pc:picChg chg="mod">
          <ac:chgData name="Brandon Trube" userId="5cae9b0e17f354e2" providerId="LiveId" clId="{EADE3715-3DC2-44E2-9979-9C2FC3D9812B}" dt="2023-01-11T16:25:21.323" v="833" actId="1076"/>
          <ac:picMkLst>
            <pc:docMk/>
            <pc:sldMk cId="0" sldId="330"/>
            <ac:picMk id="71685" creationId="{ABA35F54-FDB2-E061-21D4-8769F2B78A1E}"/>
          </ac:picMkLst>
        </pc:picChg>
      </pc:sldChg>
      <pc:sldChg chg="delSp add del">
        <pc:chgData name="Brandon Trube" userId="5cae9b0e17f354e2" providerId="LiveId" clId="{EADE3715-3DC2-44E2-9979-9C2FC3D9812B}" dt="2023-01-11T16:25:28.526" v="835" actId="2696"/>
        <pc:sldMkLst>
          <pc:docMk/>
          <pc:sldMk cId="0" sldId="331"/>
        </pc:sldMkLst>
        <pc:picChg chg="del">
          <ac:chgData name="Brandon Trube" userId="5cae9b0e17f354e2" providerId="LiveId" clId="{EADE3715-3DC2-44E2-9979-9C2FC3D9812B}" dt="2023-01-11T14:31:23.539" v="59" actId="478"/>
          <ac:picMkLst>
            <pc:docMk/>
            <pc:sldMk cId="0" sldId="331"/>
            <ac:picMk id="72706" creationId="{92A006E0-D24D-F663-F41F-0F0F6E3D9A68}"/>
          </ac:picMkLst>
        </pc:picChg>
        <pc:picChg chg="del">
          <ac:chgData name="Brandon Trube" userId="5cae9b0e17f354e2" providerId="LiveId" clId="{EADE3715-3DC2-44E2-9979-9C2FC3D9812B}" dt="2023-01-11T16:25:24.808" v="834" actId="21"/>
          <ac:picMkLst>
            <pc:docMk/>
            <pc:sldMk cId="0" sldId="331"/>
            <ac:picMk id="72708" creationId="{2145CC34-FA89-9158-1DAC-5E73205044D2}"/>
          </ac:picMkLst>
        </pc:picChg>
      </pc:sldChg>
      <pc:sldChg chg="addSp delSp modSp add mod modNotesTx">
        <pc:chgData name="Brandon Trube" userId="5cae9b0e17f354e2" providerId="LiveId" clId="{EADE3715-3DC2-44E2-9979-9C2FC3D9812B}" dt="2023-01-11T18:09:22.507" v="1570"/>
        <pc:sldMkLst>
          <pc:docMk/>
          <pc:sldMk cId="0" sldId="332"/>
        </pc:sldMkLst>
        <pc:spChg chg="mod">
          <ac:chgData name="Brandon Trube" userId="5cae9b0e17f354e2" providerId="LiveId" clId="{EADE3715-3DC2-44E2-9979-9C2FC3D9812B}" dt="2023-01-11T16:28:56.364" v="871" actId="14100"/>
          <ac:spMkLst>
            <pc:docMk/>
            <pc:sldMk cId="0" sldId="332"/>
            <ac:spMk id="73731" creationId="{6E43037F-1F95-62D5-861B-2CCF6B54295B}"/>
          </ac:spMkLst>
        </pc:spChg>
        <pc:spChg chg="mod">
          <ac:chgData name="Brandon Trube" userId="5cae9b0e17f354e2" providerId="LiveId" clId="{EADE3715-3DC2-44E2-9979-9C2FC3D9812B}" dt="2023-01-11T16:28:42.183" v="869" actId="404"/>
          <ac:spMkLst>
            <pc:docMk/>
            <pc:sldMk cId="0" sldId="332"/>
            <ac:spMk id="73732" creationId="{E2B9B1A9-084E-E69C-6AFA-505FD4E7C3F9}"/>
          </ac:spMkLst>
        </pc:spChg>
        <pc:picChg chg="add del mod">
          <ac:chgData name="Brandon Trube" userId="5cae9b0e17f354e2" providerId="LiveId" clId="{EADE3715-3DC2-44E2-9979-9C2FC3D9812B}" dt="2023-01-11T17:56:39.637" v="1495" actId="478"/>
          <ac:picMkLst>
            <pc:docMk/>
            <pc:sldMk cId="0" sldId="332"/>
            <ac:picMk id="2" creationId="{3B850DD7-0F71-868E-978C-1C6626EC430A}"/>
          </ac:picMkLst>
        </pc:picChg>
        <pc:picChg chg="add mod">
          <ac:chgData name="Brandon Trube" userId="5cae9b0e17f354e2" providerId="LiveId" clId="{EADE3715-3DC2-44E2-9979-9C2FC3D9812B}" dt="2023-01-11T17:56:47.925" v="1499" actId="14100"/>
          <ac:picMkLst>
            <pc:docMk/>
            <pc:sldMk cId="0" sldId="332"/>
            <ac:picMk id="8194" creationId="{898DA54E-AA3A-9645-B6C1-ABCFD26BA609}"/>
          </ac:picMkLst>
        </pc:picChg>
        <pc:picChg chg="del">
          <ac:chgData name="Brandon Trube" userId="5cae9b0e17f354e2" providerId="LiveId" clId="{EADE3715-3DC2-44E2-9979-9C2FC3D9812B}" dt="2023-01-11T14:31:25.522" v="60" actId="478"/>
          <ac:picMkLst>
            <pc:docMk/>
            <pc:sldMk cId="0" sldId="332"/>
            <ac:picMk id="73730" creationId="{2AED7E6F-C16B-7EA2-CD2F-615CD991A057}"/>
          </ac:picMkLst>
        </pc:picChg>
      </pc:sldChg>
      <pc:sldChg chg="delSp modSp add del mod">
        <pc:chgData name="Brandon Trube" userId="5cae9b0e17f354e2" providerId="LiveId" clId="{EADE3715-3DC2-44E2-9979-9C2FC3D9812B}" dt="2023-01-11T16:27:45.891" v="858" actId="2696"/>
        <pc:sldMkLst>
          <pc:docMk/>
          <pc:sldMk cId="0" sldId="333"/>
        </pc:sldMkLst>
        <pc:spChg chg="del mod">
          <ac:chgData name="Brandon Trube" userId="5cae9b0e17f354e2" providerId="LiveId" clId="{EADE3715-3DC2-44E2-9979-9C2FC3D9812B}" dt="2023-01-11T16:27:37.612" v="857"/>
          <ac:spMkLst>
            <pc:docMk/>
            <pc:sldMk cId="0" sldId="333"/>
            <ac:spMk id="74757" creationId="{4ED9E600-0286-93D4-9976-9FF337F0ABFE}"/>
          </ac:spMkLst>
        </pc:spChg>
        <pc:picChg chg="del">
          <ac:chgData name="Brandon Trube" userId="5cae9b0e17f354e2" providerId="LiveId" clId="{EADE3715-3DC2-44E2-9979-9C2FC3D9812B}" dt="2023-01-11T14:31:27.240" v="61" actId="478"/>
          <ac:picMkLst>
            <pc:docMk/>
            <pc:sldMk cId="0" sldId="333"/>
            <ac:picMk id="74754" creationId="{01AA5798-25FA-CB12-0D39-D6CD598B6969}"/>
          </ac:picMkLst>
        </pc:picChg>
      </pc:sldChg>
      <pc:sldChg chg="addSp delSp modSp add mod modNotesTx">
        <pc:chgData name="Brandon Trube" userId="5cae9b0e17f354e2" providerId="LiveId" clId="{EADE3715-3DC2-44E2-9979-9C2FC3D9812B}" dt="2023-01-13T21:33:19.004" v="2008"/>
        <pc:sldMkLst>
          <pc:docMk/>
          <pc:sldMk cId="0" sldId="334"/>
        </pc:sldMkLst>
        <pc:spChg chg="add mod">
          <ac:chgData name="Brandon Trube" userId="5cae9b0e17f354e2" providerId="LiveId" clId="{EADE3715-3DC2-44E2-9979-9C2FC3D9812B}" dt="2023-01-11T16:30:48.148" v="903" actId="14100"/>
          <ac:spMkLst>
            <pc:docMk/>
            <pc:sldMk cId="0" sldId="334"/>
            <ac:spMk id="2" creationId="{A0F55587-ABED-2169-9C17-FAB39E234799}"/>
          </ac:spMkLst>
        </pc:spChg>
        <pc:spChg chg="add mod">
          <ac:chgData name="Brandon Trube" userId="5cae9b0e17f354e2" providerId="LiveId" clId="{EADE3715-3DC2-44E2-9979-9C2FC3D9812B}" dt="2023-01-11T16:31:01.704" v="907" actId="403"/>
          <ac:spMkLst>
            <pc:docMk/>
            <pc:sldMk cId="0" sldId="334"/>
            <ac:spMk id="4" creationId="{8980B58B-9473-6661-92AD-8E24DD2ED5D8}"/>
          </ac:spMkLst>
        </pc:spChg>
        <pc:spChg chg="del">
          <ac:chgData name="Brandon Trube" userId="5cae9b0e17f354e2" providerId="LiveId" clId="{EADE3715-3DC2-44E2-9979-9C2FC3D9812B}" dt="2023-01-11T16:29:03.108" v="873" actId="478"/>
          <ac:spMkLst>
            <pc:docMk/>
            <pc:sldMk cId="0" sldId="334"/>
            <ac:spMk id="75779" creationId="{3A35F965-A355-8380-7D1F-53F2835A6742}"/>
          </ac:spMkLst>
        </pc:spChg>
        <pc:spChg chg="del">
          <ac:chgData name="Brandon Trube" userId="5cae9b0e17f354e2" providerId="LiveId" clId="{EADE3715-3DC2-44E2-9979-9C2FC3D9812B}" dt="2023-01-11T16:30:34.924" v="900" actId="478"/>
          <ac:spMkLst>
            <pc:docMk/>
            <pc:sldMk cId="0" sldId="334"/>
            <ac:spMk id="75780" creationId="{76488DD9-1CA3-4CF3-00ED-B5D3ED106CF6}"/>
          </ac:spMkLst>
        </pc:spChg>
        <pc:spChg chg="del">
          <ac:chgData name="Brandon Trube" userId="5cae9b0e17f354e2" providerId="LiveId" clId="{EADE3715-3DC2-44E2-9979-9C2FC3D9812B}" dt="2023-01-11T16:30:45.563" v="902" actId="478"/>
          <ac:spMkLst>
            <pc:docMk/>
            <pc:sldMk cId="0" sldId="334"/>
            <ac:spMk id="75781" creationId="{ABF57D7B-756F-2354-8FD9-CFCA9D02BF9F}"/>
          </ac:spMkLst>
        </pc:spChg>
        <pc:spChg chg="del mod">
          <ac:chgData name="Brandon Trube" userId="5cae9b0e17f354e2" providerId="LiveId" clId="{EADE3715-3DC2-44E2-9979-9C2FC3D9812B}" dt="2023-01-11T16:30:22.109" v="897" actId="478"/>
          <ac:spMkLst>
            <pc:docMk/>
            <pc:sldMk cId="0" sldId="334"/>
            <ac:spMk id="75782" creationId="{CD949F59-197A-BDC5-4664-5C52D0777158}"/>
          </ac:spMkLst>
        </pc:spChg>
        <pc:picChg chg="add mod">
          <ac:chgData name="Brandon Trube" userId="5cae9b0e17f354e2" providerId="LiveId" clId="{EADE3715-3DC2-44E2-9979-9C2FC3D9812B}" dt="2023-01-11T17:58:06.045" v="1502" actId="14100"/>
          <ac:picMkLst>
            <pc:docMk/>
            <pc:sldMk cId="0" sldId="334"/>
            <ac:picMk id="7170" creationId="{BCFECFC8-6243-268E-D932-F57041227305}"/>
          </ac:picMkLst>
        </pc:picChg>
        <pc:picChg chg="del">
          <ac:chgData name="Brandon Trube" userId="5cae9b0e17f354e2" providerId="LiveId" clId="{EADE3715-3DC2-44E2-9979-9C2FC3D9812B}" dt="2023-01-11T14:31:28.849" v="62" actId="478"/>
          <ac:picMkLst>
            <pc:docMk/>
            <pc:sldMk cId="0" sldId="334"/>
            <ac:picMk id="75778" creationId="{1025F4A4-138F-AAEB-253E-251618C1BF69}"/>
          </ac:picMkLst>
        </pc:picChg>
      </pc:sldChg>
      <pc:sldChg chg="addSp delSp modSp add del mod">
        <pc:chgData name="Brandon Trube" userId="5cae9b0e17f354e2" providerId="LiveId" clId="{EADE3715-3DC2-44E2-9979-9C2FC3D9812B}" dt="2023-01-11T18:10:38.076" v="1572" actId="2696"/>
        <pc:sldMkLst>
          <pc:docMk/>
          <pc:sldMk cId="0" sldId="336"/>
        </pc:sldMkLst>
        <pc:spChg chg="add mod">
          <ac:chgData name="Brandon Trube" userId="5cae9b0e17f354e2" providerId="LiveId" clId="{EADE3715-3DC2-44E2-9979-9C2FC3D9812B}" dt="2023-01-11T16:33:41.317" v="938" actId="14100"/>
          <ac:spMkLst>
            <pc:docMk/>
            <pc:sldMk cId="0" sldId="336"/>
            <ac:spMk id="2" creationId="{0C141D07-50AB-39B0-A3B2-09D5E65DA5F1}"/>
          </ac:spMkLst>
        </pc:spChg>
        <pc:spChg chg="del">
          <ac:chgData name="Brandon Trube" userId="5cae9b0e17f354e2" providerId="LiveId" clId="{EADE3715-3DC2-44E2-9979-9C2FC3D9812B}" dt="2023-01-11T16:29:29.124" v="882" actId="478"/>
          <ac:spMkLst>
            <pc:docMk/>
            <pc:sldMk cId="0" sldId="336"/>
            <ac:spMk id="79875" creationId="{A352397B-61E5-02A5-BAB4-D08D28348D7B}"/>
          </ac:spMkLst>
        </pc:spChg>
        <pc:spChg chg="mod">
          <ac:chgData name="Brandon Trube" userId="5cae9b0e17f354e2" providerId="LiveId" clId="{EADE3715-3DC2-44E2-9979-9C2FC3D9812B}" dt="2023-01-11T16:34:15.623" v="949" actId="14100"/>
          <ac:spMkLst>
            <pc:docMk/>
            <pc:sldMk cId="0" sldId="336"/>
            <ac:spMk id="79878" creationId="{F6A9ED44-F901-281D-2FF2-C45B1AFBDBE7}"/>
          </ac:spMkLst>
        </pc:spChg>
        <pc:picChg chg="add del">
          <ac:chgData name="Brandon Trube" userId="5cae9b0e17f354e2" providerId="LiveId" clId="{EADE3715-3DC2-44E2-9979-9C2FC3D9812B}" dt="2023-01-11T18:02:18.686" v="1517"/>
          <ac:picMkLst>
            <pc:docMk/>
            <pc:sldMk cId="0" sldId="336"/>
            <ac:picMk id="3074" creationId="{683D69F5-4967-BA34-9A09-73AD0BBE77C7}"/>
          </ac:picMkLst>
        </pc:picChg>
        <pc:picChg chg="add mod">
          <ac:chgData name="Brandon Trube" userId="5cae9b0e17f354e2" providerId="LiveId" clId="{EADE3715-3DC2-44E2-9979-9C2FC3D9812B}" dt="2023-01-11T18:02:26.462" v="1521" actId="14100"/>
          <ac:picMkLst>
            <pc:docMk/>
            <pc:sldMk cId="0" sldId="336"/>
            <ac:picMk id="3076" creationId="{CD42564A-FE4D-EC6C-82B1-0114EBE861C6}"/>
          </ac:picMkLst>
        </pc:picChg>
        <pc:picChg chg="del">
          <ac:chgData name="Brandon Trube" userId="5cae9b0e17f354e2" providerId="LiveId" clId="{EADE3715-3DC2-44E2-9979-9C2FC3D9812B}" dt="2023-01-11T14:31:43.465" v="66" actId="478"/>
          <ac:picMkLst>
            <pc:docMk/>
            <pc:sldMk cId="0" sldId="336"/>
            <ac:picMk id="79874" creationId="{0AB1FAB2-E246-96A3-1F96-CAFCD05D38CD}"/>
          </ac:picMkLst>
        </pc:picChg>
        <pc:picChg chg="add del mod">
          <ac:chgData name="Brandon Trube" userId="5cae9b0e17f354e2" providerId="LiveId" clId="{EADE3715-3DC2-44E2-9979-9C2FC3D9812B}" dt="2023-01-11T18:02:32.672" v="1523" actId="14100"/>
          <ac:picMkLst>
            <pc:docMk/>
            <pc:sldMk cId="0" sldId="336"/>
            <ac:picMk id="79879" creationId="{C02D7DFC-3D52-8275-285E-D42EBB2BCBB6}"/>
          </ac:picMkLst>
        </pc:picChg>
      </pc:sldChg>
      <pc:sldChg chg="addSp delSp modSp add del mod">
        <pc:chgData name="Brandon Trube" userId="5cae9b0e17f354e2" providerId="LiveId" clId="{EADE3715-3DC2-44E2-9979-9C2FC3D9812B}" dt="2023-01-11T18:10:38.076" v="1572" actId="2696"/>
        <pc:sldMkLst>
          <pc:docMk/>
          <pc:sldMk cId="0" sldId="337"/>
        </pc:sldMkLst>
        <pc:spChg chg="add mod">
          <ac:chgData name="Brandon Trube" userId="5cae9b0e17f354e2" providerId="LiveId" clId="{EADE3715-3DC2-44E2-9979-9C2FC3D9812B}" dt="2023-01-11T16:34:40.894" v="953" actId="14100"/>
          <ac:spMkLst>
            <pc:docMk/>
            <pc:sldMk cId="0" sldId="337"/>
            <ac:spMk id="2" creationId="{F1E03FC6-9EE3-1CCE-D04A-0443FD51D180}"/>
          </ac:spMkLst>
        </pc:spChg>
        <pc:spChg chg="del">
          <ac:chgData name="Brandon Trube" userId="5cae9b0e17f354e2" providerId="LiveId" clId="{EADE3715-3DC2-44E2-9979-9C2FC3D9812B}" dt="2023-01-11T16:29:17.197" v="879" actId="478"/>
          <ac:spMkLst>
            <pc:docMk/>
            <pc:sldMk cId="0" sldId="337"/>
            <ac:spMk id="78851" creationId="{A44B2A11-37BF-B74C-9081-4C06E7285A91}"/>
          </ac:spMkLst>
        </pc:spChg>
        <pc:spChg chg="del">
          <ac:chgData name="Brandon Trube" userId="5cae9b0e17f354e2" providerId="LiveId" clId="{EADE3715-3DC2-44E2-9979-9C2FC3D9812B}" dt="2023-01-11T16:34:35.041" v="952" actId="478"/>
          <ac:spMkLst>
            <pc:docMk/>
            <pc:sldMk cId="0" sldId="337"/>
            <ac:spMk id="78852" creationId="{2EDF912C-80C5-E13E-3DC9-D275A41441C7}"/>
          </ac:spMkLst>
        </pc:spChg>
        <pc:spChg chg="del">
          <ac:chgData name="Brandon Trube" userId="5cae9b0e17f354e2" providerId="LiveId" clId="{EADE3715-3DC2-44E2-9979-9C2FC3D9812B}" dt="2023-01-11T16:34:42.474" v="954" actId="478"/>
          <ac:spMkLst>
            <pc:docMk/>
            <pc:sldMk cId="0" sldId="337"/>
            <ac:spMk id="78853" creationId="{31641F4A-3053-5F61-6BE0-64B6E1D20C11}"/>
          </ac:spMkLst>
        </pc:spChg>
        <pc:spChg chg="mod">
          <ac:chgData name="Brandon Trube" userId="5cae9b0e17f354e2" providerId="LiveId" clId="{EADE3715-3DC2-44E2-9979-9C2FC3D9812B}" dt="2023-01-11T16:35:33.856" v="965" actId="403"/>
          <ac:spMkLst>
            <pc:docMk/>
            <pc:sldMk cId="0" sldId="337"/>
            <ac:spMk id="78854" creationId="{79AF3A89-1074-89AA-5CBE-D5618659FF5F}"/>
          </ac:spMkLst>
        </pc:spChg>
        <pc:picChg chg="del">
          <ac:chgData name="Brandon Trube" userId="5cae9b0e17f354e2" providerId="LiveId" clId="{EADE3715-3DC2-44E2-9979-9C2FC3D9812B}" dt="2023-01-11T14:31:41.532" v="65" actId="478"/>
          <ac:picMkLst>
            <pc:docMk/>
            <pc:sldMk cId="0" sldId="337"/>
            <ac:picMk id="78850" creationId="{EEF3EE97-6A62-732B-4999-93D88A8A50C0}"/>
          </ac:picMkLst>
        </pc:picChg>
        <pc:picChg chg="mod">
          <ac:chgData name="Brandon Trube" userId="5cae9b0e17f354e2" providerId="LiveId" clId="{EADE3715-3DC2-44E2-9979-9C2FC3D9812B}" dt="2023-01-11T18:01:05.597" v="1514" actId="14100"/>
          <ac:picMkLst>
            <pc:docMk/>
            <pc:sldMk cId="0" sldId="337"/>
            <ac:picMk id="78855" creationId="{F6760E76-6928-04E7-EDCD-DAED08C6802F}"/>
          </ac:picMkLst>
        </pc:picChg>
        <pc:picChg chg="mod">
          <ac:chgData name="Brandon Trube" userId="5cae9b0e17f354e2" providerId="LiveId" clId="{EADE3715-3DC2-44E2-9979-9C2FC3D9812B}" dt="2023-01-11T18:00:58.117" v="1512" actId="14100"/>
          <ac:picMkLst>
            <pc:docMk/>
            <pc:sldMk cId="0" sldId="337"/>
            <ac:picMk id="78856" creationId="{EAC22DDE-17A4-2701-7304-9054B38CB148}"/>
          </ac:picMkLst>
        </pc:picChg>
      </pc:sldChg>
      <pc:sldChg chg="addSp delSp modSp add del mod">
        <pc:chgData name="Brandon Trube" userId="5cae9b0e17f354e2" providerId="LiveId" clId="{EADE3715-3DC2-44E2-9979-9C2FC3D9812B}" dt="2023-01-11T18:10:38.076" v="1572" actId="2696"/>
        <pc:sldMkLst>
          <pc:docMk/>
          <pc:sldMk cId="0" sldId="338"/>
        </pc:sldMkLst>
        <pc:spChg chg="add mod">
          <ac:chgData name="Brandon Trube" userId="5cae9b0e17f354e2" providerId="LiveId" clId="{EADE3715-3DC2-44E2-9979-9C2FC3D9812B}" dt="2023-01-11T16:29:09.508" v="876"/>
          <ac:spMkLst>
            <pc:docMk/>
            <pc:sldMk cId="0" sldId="338"/>
            <ac:spMk id="2" creationId="{BFD52910-0ED6-9F6B-E49A-40547DD9A995}"/>
          </ac:spMkLst>
        </pc:spChg>
        <pc:spChg chg="add mod">
          <ac:chgData name="Brandon Trube" userId="5cae9b0e17f354e2" providerId="LiveId" clId="{EADE3715-3DC2-44E2-9979-9C2FC3D9812B}" dt="2023-01-11T16:35:39.255" v="967" actId="403"/>
          <ac:spMkLst>
            <pc:docMk/>
            <pc:sldMk cId="0" sldId="338"/>
            <ac:spMk id="4" creationId="{9C6A6E74-A89A-F04E-F268-3375D51DFCB8}"/>
          </ac:spMkLst>
        </pc:spChg>
        <pc:spChg chg="del">
          <ac:chgData name="Brandon Trube" userId="5cae9b0e17f354e2" providerId="LiveId" clId="{EADE3715-3DC2-44E2-9979-9C2FC3D9812B}" dt="2023-01-11T16:29:11.604" v="877" actId="478"/>
          <ac:spMkLst>
            <pc:docMk/>
            <pc:sldMk cId="0" sldId="338"/>
            <ac:spMk id="77827" creationId="{4C9C17AA-8444-812A-E66C-8E5A1A10780D}"/>
          </ac:spMkLst>
        </pc:spChg>
        <pc:spChg chg="del mod">
          <ac:chgData name="Brandon Trube" userId="5cae9b0e17f354e2" providerId="LiveId" clId="{EADE3715-3DC2-44E2-9979-9C2FC3D9812B}" dt="2023-01-11T16:32:33.141" v="929" actId="478"/>
          <ac:spMkLst>
            <pc:docMk/>
            <pc:sldMk cId="0" sldId="338"/>
            <ac:spMk id="77830" creationId="{CEA243C8-8FDE-6284-A1F7-C89A24BC77D6}"/>
          </ac:spMkLst>
        </pc:spChg>
        <pc:picChg chg="del">
          <ac:chgData name="Brandon Trube" userId="5cae9b0e17f354e2" providerId="LiveId" clId="{EADE3715-3DC2-44E2-9979-9C2FC3D9812B}" dt="2023-01-11T14:31:39.603" v="64" actId="478"/>
          <ac:picMkLst>
            <pc:docMk/>
            <pc:sldMk cId="0" sldId="338"/>
            <ac:picMk id="77826" creationId="{2CE5D949-EBFB-026C-1FB2-0790B6359BCF}"/>
          </ac:picMkLst>
        </pc:picChg>
        <pc:picChg chg="mod">
          <ac:chgData name="Brandon Trube" userId="5cae9b0e17f354e2" providerId="LiveId" clId="{EADE3715-3DC2-44E2-9979-9C2FC3D9812B}" dt="2023-01-11T18:00:35.509" v="1509" actId="14100"/>
          <ac:picMkLst>
            <pc:docMk/>
            <pc:sldMk cId="0" sldId="338"/>
            <ac:picMk id="77831" creationId="{83329ED8-7582-F516-27D4-573FE802E8E4}"/>
          </ac:picMkLst>
        </pc:picChg>
        <pc:picChg chg="mod">
          <ac:chgData name="Brandon Trube" userId="5cae9b0e17f354e2" providerId="LiveId" clId="{EADE3715-3DC2-44E2-9979-9C2FC3D9812B}" dt="2023-01-11T18:00:39.389" v="1510" actId="14100"/>
          <ac:picMkLst>
            <pc:docMk/>
            <pc:sldMk cId="0" sldId="338"/>
            <ac:picMk id="77832" creationId="{8CEFC333-8D41-B990-E6C7-FC5B5CAE0202}"/>
          </ac:picMkLst>
        </pc:picChg>
      </pc:sldChg>
      <pc:sldChg chg="addSp delSp modSp add del mod">
        <pc:chgData name="Brandon Trube" userId="5cae9b0e17f354e2" providerId="LiveId" clId="{EADE3715-3DC2-44E2-9979-9C2FC3D9812B}" dt="2023-01-11T18:10:38.076" v="1572" actId="2696"/>
        <pc:sldMkLst>
          <pc:docMk/>
          <pc:sldMk cId="0" sldId="339"/>
        </pc:sldMkLst>
        <pc:spChg chg="add del mod">
          <ac:chgData name="Brandon Trube" userId="5cae9b0e17f354e2" providerId="LiveId" clId="{EADE3715-3DC2-44E2-9979-9C2FC3D9812B}" dt="2023-01-11T16:31:23.724" v="912" actId="21"/>
          <ac:spMkLst>
            <pc:docMk/>
            <pc:sldMk cId="0" sldId="339"/>
            <ac:spMk id="2" creationId="{46426384-1DB9-C862-0DCE-3B42E30F2310}"/>
          </ac:spMkLst>
        </pc:spChg>
        <pc:spChg chg="add mod">
          <ac:chgData name="Brandon Trube" userId="5cae9b0e17f354e2" providerId="LiveId" clId="{EADE3715-3DC2-44E2-9979-9C2FC3D9812B}" dt="2023-01-11T16:32:17.414" v="925" actId="403"/>
          <ac:spMkLst>
            <pc:docMk/>
            <pc:sldMk cId="0" sldId="339"/>
            <ac:spMk id="4" creationId="{EC839E00-F954-F0CD-48FA-5F6029BBD16B}"/>
          </ac:spMkLst>
        </pc:spChg>
        <pc:spChg chg="del">
          <ac:chgData name="Brandon Trube" userId="5cae9b0e17f354e2" providerId="LiveId" clId="{EADE3715-3DC2-44E2-9979-9C2FC3D9812B}" dt="2023-01-11T16:29:07.591" v="875" actId="478"/>
          <ac:spMkLst>
            <pc:docMk/>
            <pc:sldMk cId="0" sldId="339"/>
            <ac:spMk id="76803" creationId="{7697FE88-8877-89E1-0EF9-E2980E2003E5}"/>
          </ac:spMkLst>
        </pc:spChg>
        <pc:spChg chg="add del">
          <ac:chgData name="Brandon Trube" userId="5cae9b0e17f354e2" providerId="LiveId" clId="{EADE3715-3DC2-44E2-9979-9C2FC3D9812B}" dt="2023-01-11T16:31:32.608" v="913" actId="478"/>
          <ac:spMkLst>
            <pc:docMk/>
            <pc:sldMk cId="0" sldId="339"/>
            <ac:spMk id="76804" creationId="{9AF90CFE-BBAD-B1B1-4B1E-8498B42DDFBF}"/>
          </ac:spMkLst>
        </pc:spChg>
        <pc:spChg chg="add del">
          <ac:chgData name="Brandon Trube" userId="5cae9b0e17f354e2" providerId="LiveId" clId="{EADE3715-3DC2-44E2-9979-9C2FC3D9812B}" dt="2023-01-11T16:31:40.397" v="914" actId="478"/>
          <ac:spMkLst>
            <pc:docMk/>
            <pc:sldMk cId="0" sldId="339"/>
            <ac:spMk id="76805" creationId="{70D9B9E6-F3EB-52B3-D848-D46A9C6BE4E0}"/>
          </ac:spMkLst>
        </pc:spChg>
        <pc:spChg chg="add del mod">
          <ac:chgData name="Brandon Trube" userId="5cae9b0e17f354e2" providerId="LiveId" clId="{EADE3715-3DC2-44E2-9979-9C2FC3D9812B}" dt="2023-01-11T16:31:54.844" v="918" actId="478"/>
          <ac:spMkLst>
            <pc:docMk/>
            <pc:sldMk cId="0" sldId="339"/>
            <ac:spMk id="76806" creationId="{DD20255F-256E-8A07-61A8-DAEA93FA5AFA}"/>
          </ac:spMkLst>
        </pc:spChg>
        <pc:spChg chg="add del mod">
          <ac:chgData name="Brandon Trube" userId="5cae9b0e17f354e2" providerId="LiveId" clId="{EADE3715-3DC2-44E2-9979-9C2FC3D9812B}" dt="2023-01-11T16:31:50.324" v="916" actId="478"/>
          <ac:spMkLst>
            <pc:docMk/>
            <pc:sldMk cId="0" sldId="339"/>
            <ac:spMk id="76807" creationId="{FC21ACAA-5642-F672-4089-CF93DFDBF623}"/>
          </ac:spMkLst>
        </pc:spChg>
        <pc:picChg chg="add mod">
          <ac:chgData name="Brandon Trube" userId="5cae9b0e17f354e2" providerId="LiveId" clId="{EADE3715-3DC2-44E2-9979-9C2FC3D9812B}" dt="2023-01-11T17:59:58.637" v="1506" actId="14100"/>
          <ac:picMkLst>
            <pc:docMk/>
            <pc:sldMk cId="0" sldId="339"/>
            <ac:picMk id="6146" creationId="{C9715DE4-1835-E12D-9BDD-0D6DD94B9FC3}"/>
          </ac:picMkLst>
        </pc:picChg>
        <pc:picChg chg="del">
          <ac:chgData name="Brandon Trube" userId="5cae9b0e17f354e2" providerId="LiveId" clId="{EADE3715-3DC2-44E2-9979-9C2FC3D9812B}" dt="2023-01-11T14:31:37.346" v="63" actId="478"/>
          <ac:picMkLst>
            <pc:docMk/>
            <pc:sldMk cId="0" sldId="339"/>
            <ac:picMk id="76802" creationId="{F82C10F3-C3BF-E127-676F-F505319F57E7}"/>
          </ac:picMkLst>
        </pc:picChg>
        <pc:picChg chg="add del mod">
          <ac:chgData name="Brandon Trube" userId="5cae9b0e17f354e2" providerId="LiveId" clId="{EADE3715-3DC2-44E2-9979-9C2FC3D9812B}" dt="2023-01-11T17:59:49.949" v="1503" actId="478"/>
          <ac:picMkLst>
            <pc:docMk/>
            <pc:sldMk cId="0" sldId="339"/>
            <ac:picMk id="76808" creationId="{9CB0AF2D-5052-EEAE-A17B-7A3590B9BEE0}"/>
          </ac:picMkLst>
        </pc:picChg>
      </pc:sldChg>
      <pc:sldChg chg="delSp modSp add del mod">
        <pc:chgData name="Brandon Trube" userId="5cae9b0e17f354e2" providerId="LiveId" clId="{EADE3715-3DC2-44E2-9979-9C2FC3D9812B}" dt="2023-01-11T17:33:39.605" v="1407" actId="2696"/>
        <pc:sldMkLst>
          <pc:docMk/>
          <pc:sldMk cId="0" sldId="341"/>
        </pc:sldMkLst>
        <pc:spChg chg="mod">
          <ac:chgData name="Brandon Trube" userId="5cae9b0e17f354e2" providerId="LiveId" clId="{EADE3715-3DC2-44E2-9979-9C2FC3D9812B}" dt="2023-01-11T16:00:44.356" v="540" actId="14100"/>
          <ac:spMkLst>
            <pc:docMk/>
            <pc:sldMk cId="0" sldId="341"/>
            <ac:spMk id="63491" creationId="{72E16921-2DC8-9150-D492-A5A88E114E70}"/>
          </ac:spMkLst>
        </pc:spChg>
        <pc:spChg chg="del mod">
          <ac:chgData name="Brandon Trube" userId="5cae9b0e17f354e2" providerId="LiveId" clId="{EADE3715-3DC2-44E2-9979-9C2FC3D9812B}" dt="2023-01-11T17:32:43.206" v="1390"/>
          <ac:spMkLst>
            <pc:docMk/>
            <pc:sldMk cId="0" sldId="341"/>
            <ac:spMk id="63492" creationId="{B8D1CD1F-0EE5-6665-A1B4-C210CD3B1466}"/>
          </ac:spMkLst>
        </pc:spChg>
        <pc:picChg chg="del">
          <ac:chgData name="Brandon Trube" userId="5cae9b0e17f354e2" providerId="LiveId" clId="{EADE3715-3DC2-44E2-9979-9C2FC3D9812B}" dt="2023-01-11T14:31:04.443" v="54" actId="478"/>
          <ac:picMkLst>
            <pc:docMk/>
            <pc:sldMk cId="0" sldId="341"/>
            <ac:picMk id="63490" creationId="{CE4192ED-DCCE-FF21-5807-A91EB1704B5F}"/>
          </ac:picMkLst>
        </pc:picChg>
      </pc:sldChg>
    </pc:docChg>
  </pc:docChgLst>
  <pc:docChgLst>
    <pc:chgData name="Brandon Trube" userId="5cae9b0e17f354e2" providerId="LiveId" clId="{0B76F985-29EA-413E-AC55-80DAFCDCCCE8}"/>
    <pc:docChg chg="undo custSel delSld modSld">
      <pc:chgData name="Brandon Trube" userId="5cae9b0e17f354e2" providerId="LiveId" clId="{0B76F985-29EA-413E-AC55-80DAFCDCCCE8}" dt="2024-01-09T20:20:55.944" v="592" actId="14100"/>
      <pc:docMkLst>
        <pc:docMk/>
      </pc:docMkLst>
      <pc:sldChg chg="addSp modSp mod modNotesTx">
        <pc:chgData name="Brandon Trube" userId="5cae9b0e17f354e2" providerId="LiveId" clId="{0B76F985-29EA-413E-AC55-80DAFCDCCCE8}" dt="2024-01-09T18:42:42.733" v="589" actId="20577"/>
        <pc:sldMkLst>
          <pc:docMk/>
          <pc:sldMk cId="2247115587" sldId="256"/>
        </pc:sldMkLst>
        <pc:spChg chg="mod">
          <ac:chgData name="Brandon Trube" userId="5cae9b0e17f354e2" providerId="LiveId" clId="{0B76F985-29EA-413E-AC55-80DAFCDCCCE8}" dt="2024-01-09T16:57:02.924" v="13" actId="20577"/>
          <ac:spMkLst>
            <pc:docMk/>
            <pc:sldMk cId="2247115587" sldId="256"/>
            <ac:spMk id="2" creationId="{301B37F6-1C3E-3C06-3E92-134E2F8BAE71}"/>
          </ac:spMkLst>
        </pc:spChg>
        <pc:spChg chg="add">
          <ac:chgData name="Brandon Trube" userId="5cae9b0e17f354e2" providerId="LiveId" clId="{0B76F985-29EA-413E-AC55-80DAFCDCCCE8}" dt="2024-01-09T18:42:19.918" v="576" actId="22"/>
          <ac:spMkLst>
            <pc:docMk/>
            <pc:sldMk cId="2247115587" sldId="256"/>
            <ac:spMk id="6" creationId="{8139807B-F00B-DFA4-0E41-F70F8DE29A61}"/>
          </ac:spMkLst>
        </pc:spChg>
      </pc:sldChg>
      <pc:sldChg chg="modSp mod modNotesTx">
        <pc:chgData name="Brandon Trube" userId="5cae9b0e17f354e2" providerId="LiveId" clId="{0B76F985-29EA-413E-AC55-80DAFCDCCCE8}" dt="2024-01-09T17:04:27.556" v="67" actId="14100"/>
        <pc:sldMkLst>
          <pc:docMk/>
          <pc:sldMk cId="0" sldId="259"/>
        </pc:sldMkLst>
        <pc:spChg chg="mod">
          <ac:chgData name="Brandon Trube" userId="5cae9b0e17f354e2" providerId="LiveId" clId="{0B76F985-29EA-413E-AC55-80DAFCDCCCE8}" dt="2024-01-09T17:04:27.556" v="67" actId="14100"/>
          <ac:spMkLst>
            <pc:docMk/>
            <pc:sldMk cId="0" sldId="259"/>
            <ac:spMk id="9219" creationId="{800568DD-7ED0-F008-A12B-17C22D6CAD55}"/>
          </ac:spMkLst>
        </pc:spChg>
        <pc:spChg chg="mod">
          <ac:chgData name="Brandon Trube" userId="5cae9b0e17f354e2" providerId="LiveId" clId="{0B76F985-29EA-413E-AC55-80DAFCDCCCE8}" dt="2024-01-09T16:58:04.505" v="21" actId="20577"/>
          <ac:spMkLst>
            <pc:docMk/>
            <pc:sldMk cId="0" sldId="259"/>
            <ac:spMk id="9220" creationId="{35756EA2-8769-6E15-8BF8-CE0BB506FDA8}"/>
          </ac:spMkLst>
        </pc:spChg>
        <pc:picChg chg="mod">
          <ac:chgData name="Brandon Trube" userId="5cae9b0e17f354e2" providerId="LiveId" clId="{0B76F985-29EA-413E-AC55-80DAFCDCCCE8}" dt="2024-01-09T16:58:08.194" v="22" actId="14100"/>
          <ac:picMkLst>
            <pc:docMk/>
            <pc:sldMk cId="0" sldId="259"/>
            <ac:picMk id="67586" creationId="{4DBF9FC4-72EA-D1A9-3C5B-0DC6F0976FF0}"/>
          </ac:picMkLst>
        </pc:picChg>
      </pc:sldChg>
      <pc:sldChg chg="modSp mod modNotesTx">
        <pc:chgData name="Brandon Trube" userId="5cae9b0e17f354e2" providerId="LiveId" clId="{0B76F985-29EA-413E-AC55-80DAFCDCCCE8}" dt="2024-01-09T17:09:27.442" v="82" actId="20577"/>
        <pc:sldMkLst>
          <pc:docMk/>
          <pc:sldMk cId="0" sldId="271"/>
        </pc:sldMkLst>
        <pc:spChg chg="mod">
          <ac:chgData name="Brandon Trube" userId="5cae9b0e17f354e2" providerId="LiveId" clId="{0B76F985-29EA-413E-AC55-80DAFCDCCCE8}" dt="2024-01-09T17:08:56.187" v="71" actId="27636"/>
          <ac:spMkLst>
            <pc:docMk/>
            <pc:sldMk cId="0" sldId="271"/>
            <ac:spMk id="15363" creationId="{17F5632D-2D08-2A54-6123-991DDCE9799C}"/>
          </ac:spMkLst>
        </pc:spChg>
      </pc:sldChg>
      <pc:sldChg chg="modSp mod modNotesTx">
        <pc:chgData name="Brandon Trube" userId="5cae9b0e17f354e2" providerId="LiveId" clId="{0B76F985-29EA-413E-AC55-80DAFCDCCCE8}" dt="2024-01-09T17:12:54.889" v="104" actId="20577"/>
        <pc:sldMkLst>
          <pc:docMk/>
          <pc:sldMk cId="0" sldId="273"/>
        </pc:sldMkLst>
        <pc:spChg chg="mod">
          <ac:chgData name="Brandon Trube" userId="5cae9b0e17f354e2" providerId="LiveId" clId="{0B76F985-29EA-413E-AC55-80DAFCDCCCE8}" dt="2024-01-09T17:12:11.265" v="88"/>
          <ac:spMkLst>
            <pc:docMk/>
            <pc:sldMk cId="0" sldId="273"/>
            <ac:spMk id="11268" creationId="{95299792-5A85-A3E2-A38A-102290874189}"/>
          </ac:spMkLst>
        </pc:spChg>
        <pc:spChg chg="mod">
          <ac:chgData name="Brandon Trube" userId="5cae9b0e17f354e2" providerId="LiveId" clId="{0B76F985-29EA-413E-AC55-80DAFCDCCCE8}" dt="2024-01-09T17:12:16.020" v="90" actId="27636"/>
          <ac:spMkLst>
            <pc:docMk/>
            <pc:sldMk cId="0" sldId="273"/>
            <ac:spMk id="17411" creationId="{338C4E4D-7CF5-2E12-5590-F0289DE4EDBA}"/>
          </ac:spMkLst>
        </pc:spChg>
      </pc:sldChg>
      <pc:sldChg chg="modSp mod modNotesTx">
        <pc:chgData name="Brandon Trube" userId="5cae9b0e17f354e2" providerId="LiveId" clId="{0B76F985-29EA-413E-AC55-80DAFCDCCCE8}" dt="2024-01-09T20:20:41.858" v="591" actId="14100"/>
        <pc:sldMkLst>
          <pc:docMk/>
          <pc:sldMk cId="0" sldId="276"/>
        </pc:sldMkLst>
        <pc:spChg chg="mod">
          <ac:chgData name="Brandon Trube" userId="5cae9b0e17f354e2" providerId="LiveId" clId="{0B76F985-29EA-413E-AC55-80DAFCDCCCE8}" dt="2024-01-09T17:16:02.858" v="108" actId="27636"/>
          <ac:spMkLst>
            <pc:docMk/>
            <pc:sldMk cId="0" sldId="276"/>
            <ac:spMk id="23555" creationId="{2314ABC4-29B3-71A9-4A68-CD6DFDEBB073}"/>
          </ac:spMkLst>
        </pc:spChg>
        <pc:picChg chg="mod">
          <ac:chgData name="Brandon Trube" userId="5cae9b0e17f354e2" providerId="LiveId" clId="{0B76F985-29EA-413E-AC55-80DAFCDCCCE8}" dt="2024-01-09T20:20:41.858" v="591" actId="14100"/>
          <ac:picMkLst>
            <pc:docMk/>
            <pc:sldMk cId="0" sldId="276"/>
            <ac:picMk id="55298" creationId="{1F4B1FD6-936C-0C18-CDC5-93628931A802}"/>
          </ac:picMkLst>
        </pc:picChg>
      </pc:sldChg>
      <pc:sldChg chg="modSp mod modNotesTx">
        <pc:chgData name="Brandon Trube" userId="5cae9b0e17f354e2" providerId="LiveId" clId="{0B76F985-29EA-413E-AC55-80DAFCDCCCE8}" dt="2024-01-09T17:21:10.904" v="140" actId="20577"/>
        <pc:sldMkLst>
          <pc:docMk/>
          <pc:sldMk cId="0" sldId="278"/>
        </pc:sldMkLst>
        <pc:spChg chg="mod">
          <ac:chgData name="Brandon Trube" userId="5cae9b0e17f354e2" providerId="LiveId" clId="{0B76F985-29EA-413E-AC55-80DAFCDCCCE8}" dt="2024-01-09T17:20:52.986" v="131" actId="27636"/>
          <ac:spMkLst>
            <pc:docMk/>
            <pc:sldMk cId="0" sldId="278"/>
            <ac:spMk id="27651" creationId="{F91E5F20-4A88-FCF8-9E40-AFB66CD89245}"/>
          </ac:spMkLst>
        </pc:spChg>
      </pc:sldChg>
      <pc:sldChg chg="modSp mod modNotesTx">
        <pc:chgData name="Brandon Trube" userId="5cae9b0e17f354e2" providerId="LiveId" clId="{0B76F985-29EA-413E-AC55-80DAFCDCCCE8}" dt="2024-01-09T20:20:36.697" v="590" actId="14100"/>
        <pc:sldMkLst>
          <pc:docMk/>
          <pc:sldMk cId="0" sldId="279"/>
        </pc:sldMkLst>
        <pc:spChg chg="mod">
          <ac:chgData name="Brandon Trube" userId="5cae9b0e17f354e2" providerId="LiveId" clId="{0B76F985-29EA-413E-AC55-80DAFCDCCCE8}" dt="2024-01-09T17:17:28.941" v="120"/>
          <ac:spMkLst>
            <pc:docMk/>
            <pc:sldMk cId="0" sldId="279"/>
            <ac:spMk id="25603" creationId="{DC191D97-847B-4A22-6491-B50C23E77C7E}"/>
          </ac:spMkLst>
        </pc:spChg>
        <pc:picChg chg="mod">
          <ac:chgData name="Brandon Trube" userId="5cae9b0e17f354e2" providerId="LiveId" clId="{0B76F985-29EA-413E-AC55-80DAFCDCCCE8}" dt="2024-01-09T20:20:36.697" v="590" actId="14100"/>
          <ac:picMkLst>
            <pc:docMk/>
            <pc:sldMk cId="0" sldId="279"/>
            <ac:picMk id="53250" creationId="{5CFF9B2B-1352-BDF1-268D-22F2368AB7AC}"/>
          </ac:picMkLst>
        </pc:picChg>
      </pc:sldChg>
      <pc:sldChg chg="modSp mod modNotesTx">
        <pc:chgData name="Brandon Trube" userId="5cae9b0e17f354e2" providerId="LiveId" clId="{0B76F985-29EA-413E-AC55-80DAFCDCCCE8}" dt="2024-01-09T18:13:18.669" v="377" actId="20577"/>
        <pc:sldMkLst>
          <pc:docMk/>
          <pc:sldMk cId="4236903960" sldId="281"/>
        </pc:sldMkLst>
        <pc:spChg chg="mod">
          <ac:chgData name="Brandon Trube" userId="5cae9b0e17f354e2" providerId="LiveId" clId="{0B76F985-29EA-413E-AC55-80DAFCDCCCE8}" dt="2024-01-09T18:12:16.081" v="365" actId="404"/>
          <ac:spMkLst>
            <pc:docMk/>
            <pc:sldMk cId="4236903960" sldId="281"/>
            <ac:spMk id="33795" creationId="{497A123F-BEB3-DD7F-528F-4338324D374A}"/>
          </ac:spMkLst>
        </pc:spChg>
      </pc:sldChg>
      <pc:sldChg chg="modSp mod modNotesTx">
        <pc:chgData name="Brandon Trube" userId="5cae9b0e17f354e2" providerId="LiveId" clId="{0B76F985-29EA-413E-AC55-80DAFCDCCCE8}" dt="2024-01-09T18:24:08.662" v="392" actId="20577"/>
        <pc:sldMkLst>
          <pc:docMk/>
          <pc:sldMk cId="1013803227" sldId="282"/>
        </pc:sldMkLst>
        <pc:spChg chg="mod">
          <ac:chgData name="Brandon Trube" userId="5cae9b0e17f354e2" providerId="LiveId" clId="{0B76F985-29EA-413E-AC55-80DAFCDCCCE8}" dt="2024-01-09T18:23:49.849" v="380" actId="27636"/>
          <ac:spMkLst>
            <pc:docMk/>
            <pc:sldMk cId="1013803227" sldId="282"/>
            <ac:spMk id="35843" creationId="{79BEBE1D-9689-F353-88CE-C101FAA40068}"/>
          </ac:spMkLst>
        </pc:spChg>
      </pc:sldChg>
      <pc:sldChg chg="modSp mod modNotesTx">
        <pc:chgData name="Brandon Trube" userId="5cae9b0e17f354e2" providerId="LiveId" clId="{0B76F985-29EA-413E-AC55-80DAFCDCCCE8}" dt="2024-01-09T18:26:06.139" v="407" actId="20577"/>
        <pc:sldMkLst>
          <pc:docMk/>
          <pc:sldMk cId="2403890962" sldId="283"/>
        </pc:sldMkLst>
        <pc:spChg chg="mod">
          <ac:chgData name="Brandon Trube" userId="5cae9b0e17f354e2" providerId="LiveId" clId="{0B76F985-29EA-413E-AC55-80DAFCDCCCE8}" dt="2024-01-09T18:25:42.842" v="396" actId="404"/>
          <ac:spMkLst>
            <pc:docMk/>
            <pc:sldMk cId="2403890962" sldId="283"/>
            <ac:spMk id="39939" creationId="{271A6435-4F8D-86E2-04A4-C60A354DC772}"/>
          </ac:spMkLst>
        </pc:spChg>
      </pc:sldChg>
      <pc:sldChg chg="modSp mod modNotesTx">
        <pc:chgData name="Brandon Trube" userId="5cae9b0e17f354e2" providerId="LiveId" clId="{0B76F985-29EA-413E-AC55-80DAFCDCCCE8}" dt="2024-01-09T17:48:31.686" v="214" actId="404"/>
        <pc:sldMkLst>
          <pc:docMk/>
          <pc:sldMk cId="0" sldId="285"/>
        </pc:sldMkLst>
        <pc:spChg chg="mod">
          <ac:chgData name="Brandon Trube" userId="5cae9b0e17f354e2" providerId="LiveId" clId="{0B76F985-29EA-413E-AC55-80DAFCDCCCE8}" dt="2024-01-09T17:48:31.686" v="214" actId="404"/>
          <ac:spMkLst>
            <pc:docMk/>
            <pc:sldMk cId="0" sldId="285"/>
            <ac:spMk id="46083" creationId="{30818B38-6989-2F94-9672-8CA3C93F5A1A}"/>
          </ac:spMkLst>
        </pc:spChg>
      </pc:sldChg>
      <pc:sldChg chg="modSp mod modNotesTx">
        <pc:chgData name="Brandon Trube" userId="5cae9b0e17f354e2" providerId="LiveId" clId="{0B76F985-29EA-413E-AC55-80DAFCDCCCE8}" dt="2024-01-09T17:52:13.250" v="252" actId="20577"/>
        <pc:sldMkLst>
          <pc:docMk/>
          <pc:sldMk cId="0" sldId="286"/>
        </pc:sldMkLst>
        <pc:spChg chg="mod">
          <ac:chgData name="Brandon Trube" userId="5cae9b0e17f354e2" providerId="LiveId" clId="{0B76F985-29EA-413E-AC55-80DAFCDCCCE8}" dt="2024-01-09T17:52:13.250" v="252" actId="20577"/>
          <ac:spMkLst>
            <pc:docMk/>
            <pc:sldMk cId="0" sldId="286"/>
            <ac:spMk id="52227" creationId="{62CE66CC-5346-93E5-BD1A-0E0D78843BF7}"/>
          </ac:spMkLst>
        </pc:spChg>
        <pc:picChg chg="mod">
          <ac:chgData name="Brandon Trube" userId="5cae9b0e17f354e2" providerId="LiveId" clId="{0B76F985-29EA-413E-AC55-80DAFCDCCCE8}" dt="2024-01-09T17:49:23.196" v="232" actId="14100"/>
          <ac:picMkLst>
            <pc:docMk/>
            <pc:sldMk cId="0" sldId="286"/>
            <ac:picMk id="27650" creationId="{D8F8E513-C02E-3437-6D20-7EF36BBF2EDF}"/>
          </ac:picMkLst>
        </pc:picChg>
      </pc:sldChg>
      <pc:sldChg chg="modSp mod modNotesTx">
        <pc:chgData name="Brandon Trube" userId="5cae9b0e17f354e2" providerId="LiveId" clId="{0B76F985-29EA-413E-AC55-80DAFCDCCCE8}" dt="2024-01-09T20:20:55.944" v="592" actId="14100"/>
        <pc:sldMkLst>
          <pc:docMk/>
          <pc:sldMk cId="0" sldId="287"/>
        </pc:sldMkLst>
        <pc:spChg chg="mod">
          <ac:chgData name="Brandon Trube" userId="5cae9b0e17f354e2" providerId="LiveId" clId="{0B76F985-29EA-413E-AC55-80DAFCDCCCE8}" dt="2024-01-09T17:52:18.117" v="253"/>
          <ac:spMkLst>
            <pc:docMk/>
            <pc:sldMk cId="0" sldId="287"/>
            <ac:spMk id="54275" creationId="{84ADF6B2-E711-FDD8-8DB8-F5FF1EFBF205}"/>
          </ac:spMkLst>
        </pc:spChg>
        <pc:picChg chg="mod">
          <ac:chgData name="Brandon Trube" userId="5cae9b0e17f354e2" providerId="LiveId" clId="{0B76F985-29EA-413E-AC55-80DAFCDCCCE8}" dt="2024-01-09T20:20:55.944" v="592" actId="14100"/>
          <ac:picMkLst>
            <pc:docMk/>
            <pc:sldMk cId="0" sldId="287"/>
            <ac:picMk id="25602" creationId="{AE6495F4-474A-1FC9-6317-34E4E52E6995}"/>
          </ac:picMkLst>
        </pc:picChg>
      </pc:sldChg>
      <pc:sldChg chg="modSp mod modNotesTx">
        <pc:chgData name="Brandon Trube" userId="5cae9b0e17f354e2" providerId="LiveId" clId="{0B76F985-29EA-413E-AC55-80DAFCDCCCE8}" dt="2024-01-09T17:56:00.714" v="272" actId="20577"/>
        <pc:sldMkLst>
          <pc:docMk/>
          <pc:sldMk cId="0" sldId="288"/>
        </pc:sldMkLst>
        <pc:spChg chg="mod">
          <ac:chgData name="Brandon Trube" userId="5cae9b0e17f354e2" providerId="LiveId" clId="{0B76F985-29EA-413E-AC55-80DAFCDCCCE8}" dt="2024-01-09T17:52:57.278" v="265"/>
          <ac:spMkLst>
            <pc:docMk/>
            <pc:sldMk cId="0" sldId="288"/>
            <ac:spMk id="56323" creationId="{A4CA8FAE-C130-DC0F-692B-571EFDA541FA}"/>
          </ac:spMkLst>
        </pc:spChg>
      </pc:sldChg>
      <pc:sldChg chg="modSp mod modNotesTx">
        <pc:chgData name="Brandon Trube" userId="5cae9b0e17f354e2" providerId="LiveId" clId="{0B76F985-29EA-413E-AC55-80DAFCDCCCE8}" dt="2024-01-09T18:09:10.619" v="339" actId="20577"/>
        <pc:sldMkLst>
          <pc:docMk/>
          <pc:sldMk cId="0" sldId="289"/>
        </pc:sldMkLst>
        <pc:spChg chg="mod">
          <ac:chgData name="Brandon Trube" userId="5cae9b0e17f354e2" providerId="LiveId" clId="{0B76F985-29EA-413E-AC55-80DAFCDCCCE8}" dt="2024-01-09T18:08:13.430" v="331" actId="1076"/>
          <ac:spMkLst>
            <pc:docMk/>
            <pc:sldMk cId="0" sldId="289"/>
            <ac:spMk id="59395" creationId="{2C81B88B-4A67-81DD-2354-9ACA5AB01D9D}"/>
          </ac:spMkLst>
        </pc:spChg>
      </pc:sldChg>
      <pc:sldChg chg="modSp mod modNotesTx">
        <pc:chgData name="Brandon Trube" userId="5cae9b0e17f354e2" providerId="LiveId" clId="{0B76F985-29EA-413E-AC55-80DAFCDCCCE8}" dt="2024-01-09T18:11:08.064" v="361" actId="14100"/>
        <pc:sldMkLst>
          <pc:docMk/>
          <pc:sldMk cId="0" sldId="291"/>
        </pc:sldMkLst>
        <pc:spChg chg="mod">
          <ac:chgData name="Brandon Trube" userId="5cae9b0e17f354e2" providerId="LiveId" clId="{0B76F985-29EA-413E-AC55-80DAFCDCCCE8}" dt="2024-01-09T18:11:08.064" v="361" actId="14100"/>
          <ac:spMkLst>
            <pc:docMk/>
            <pc:sldMk cId="0" sldId="291"/>
            <ac:spMk id="61443" creationId="{4B71620E-E7A0-72A5-B553-5C3051075383}"/>
          </ac:spMkLst>
        </pc:spChg>
        <pc:spChg chg="mod">
          <ac:chgData name="Brandon Trube" userId="5cae9b0e17f354e2" providerId="LiveId" clId="{0B76F985-29EA-413E-AC55-80DAFCDCCCE8}" dt="2024-01-09T18:09:34.957" v="347" actId="20577"/>
          <ac:spMkLst>
            <pc:docMk/>
            <pc:sldMk cId="0" sldId="291"/>
            <ac:spMk id="61444" creationId="{BE1DBA51-A98B-B4C6-D6EE-E3DBD262E4C8}"/>
          </ac:spMkLst>
        </pc:spChg>
      </pc:sldChg>
      <pc:sldChg chg="modSp mod modNotesTx">
        <pc:chgData name="Brandon Trube" userId="5cae9b0e17f354e2" providerId="LiveId" clId="{0B76F985-29EA-413E-AC55-80DAFCDCCCE8}" dt="2024-01-09T17:50:44.206" v="237" actId="20577"/>
        <pc:sldMkLst>
          <pc:docMk/>
          <pc:sldMk cId="0" sldId="297"/>
        </pc:sldMkLst>
        <pc:spChg chg="mod">
          <ac:chgData name="Brandon Trube" userId="5cae9b0e17f354e2" providerId="LiveId" clId="{0B76F985-29EA-413E-AC55-80DAFCDCCCE8}" dt="2024-01-09T17:49:00.853" v="231" actId="404"/>
          <ac:spMkLst>
            <pc:docMk/>
            <pc:sldMk cId="0" sldId="297"/>
            <ac:spMk id="48131" creationId="{6BF58D79-93C4-D76B-B5BF-7FBBBB16C1CD}"/>
          </ac:spMkLst>
        </pc:spChg>
        <pc:spChg chg="mod">
          <ac:chgData name="Brandon Trube" userId="5cae9b0e17f354e2" providerId="LiveId" clId="{0B76F985-29EA-413E-AC55-80DAFCDCCCE8}" dt="2024-01-09T17:50:44.206" v="237" actId="20577"/>
          <ac:spMkLst>
            <pc:docMk/>
            <pc:sldMk cId="0" sldId="297"/>
            <ac:spMk id="48132" creationId="{41E5DEEE-5664-6A7E-C8B6-4B7A6CDF5F15}"/>
          </ac:spMkLst>
        </pc:spChg>
      </pc:sldChg>
      <pc:sldChg chg="modSp mod modNotesTx">
        <pc:chgData name="Brandon Trube" userId="5cae9b0e17f354e2" providerId="LiveId" clId="{0B76F985-29EA-413E-AC55-80DAFCDCCCE8}" dt="2024-01-09T18:06:45.735" v="282" actId="14100"/>
        <pc:sldMkLst>
          <pc:docMk/>
          <pc:sldMk cId="0" sldId="315"/>
        </pc:sldMkLst>
        <pc:spChg chg="mod">
          <ac:chgData name="Brandon Trube" userId="5cae9b0e17f354e2" providerId="LiveId" clId="{0B76F985-29EA-413E-AC55-80DAFCDCCCE8}" dt="2024-01-09T18:06:45.735" v="282" actId="14100"/>
          <ac:spMkLst>
            <pc:docMk/>
            <pc:sldMk cId="0" sldId="315"/>
            <ac:spMk id="58371" creationId="{9BA42D38-68B6-9EF2-3465-EAE112521F2C}"/>
          </ac:spMkLst>
        </pc:spChg>
      </pc:sldChg>
      <pc:sldChg chg="modSp mod modNotesTx">
        <pc:chgData name="Brandon Trube" userId="5cae9b0e17f354e2" providerId="LiveId" clId="{0B76F985-29EA-413E-AC55-80DAFCDCCCE8}" dt="2024-01-09T18:32:37.507" v="504" actId="14100"/>
        <pc:sldMkLst>
          <pc:docMk/>
          <pc:sldMk cId="0" sldId="316"/>
        </pc:sldMkLst>
        <pc:spChg chg="mod">
          <ac:chgData name="Brandon Trube" userId="5cae9b0e17f354e2" providerId="LiveId" clId="{0B76F985-29EA-413E-AC55-80DAFCDCCCE8}" dt="2024-01-09T18:32:33.969" v="503" actId="20577"/>
          <ac:spMkLst>
            <pc:docMk/>
            <pc:sldMk cId="0" sldId="316"/>
            <ac:spMk id="3" creationId="{13783A8B-328C-77A8-F86D-2B884650AA93}"/>
          </ac:spMkLst>
        </pc:spChg>
        <pc:spChg chg="mod">
          <ac:chgData name="Brandon Trube" userId="5cae9b0e17f354e2" providerId="LiveId" clId="{0B76F985-29EA-413E-AC55-80DAFCDCCCE8}" dt="2024-01-09T18:30:38.218" v="433" actId="14100"/>
          <ac:spMkLst>
            <pc:docMk/>
            <pc:sldMk cId="0" sldId="316"/>
            <ac:spMk id="67591" creationId="{27137BF3-71E4-DFFD-6C61-AEE697C65BEA}"/>
          </ac:spMkLst>
        </pc:spChg>
        <pc:picChg chg="mod">
          <ac:chgData name="Brandon Trube" userId="5cae9b0e17f354e2" providerId="LiveId" clId="{0B76F985-29EA-413E-AC55-80DAFCDCCCE8}" dt="2024-01-09T18:32:37.507" v="504" actId="14100"/>
          <ac:picMkLst>
            <pc:docMk/>
            <pc:sldMk cId="0" sldId="316"/>
            <ac:picMk id="13314" creationId="{FFBA8550-69B6-73E6-B31B-972A967E585A}"/>
          </ac:picMkLst>
        </pc:picChg>
      </pc:sldChg>
      <pc:sldChg chg="del">
        <pc:chgData name="Brandon Trube" userId="5cae9b0e17f354e2" providerId="LiveId" clId="{0B76F985-29EA-413E-AC55-80DAFCDCCCE8}" dt="2024-01-09T18:32:49.772" v="505" actId="2696"/>
        <pc:sldMkLst>
          <pc:docMk/>
          <pc:sldMk cId="0" sldId="317"/>
        </pc:sldMkLst>
      </pc:sldChg>
      <pc:sldChg chg="modSp mod modNotesTx">
        <pc:chgData name="Brandon Trube" userId="5cae9b0e17f354e2" providerId="LiveId" clId="{0B76F985-29EA-413E-AC55-80DAFCDCCCE8}" dt="2024-01-09T18:29:30.421" v="431" actId="20577"/>
        <pc:sldMkLst>
          <pc:docMk/>
          <pc:sldMk cId="1194352452" sldId="319"/>
        </pc:sldMkLst>
        <pc:spChg chg="mod">
          <ac:chgData name="Brandon Trube" userId="5cae9b0e17f354e2" providerId="LiveId" clId="{0B76F985-29EA-413E-AC55-80DAFCDCCCE8}" dt="2024-01-09T18:28:50.851" v="418" actId="113"/>
          <ac:spMkLst>
            <pc:docMk/>
            <pc:sldMk cId="1194352452" sldId="319"/>
            <ac:spMk id="43011" creationId="{E390F2A1-95F7-D203-9542-F7F338591DA7}"/>
          </ac:spMkLst>
        </pc:spChg>
      </pc:sldChg>
      <pc:sldChg chg="modSp mod modNotesTx">
        <pc:chgData name="Brandon Trube" userId="5cae9b0e17f354e2" providerId="LiveId" clId="{0B76F985-29EA-413E-AC55-80DAFCDCCCE8}" dt="2024-01-09T18:34:30.670" v="520" actId="20577"/>
        <pc:sldMkLst>
          <pc:docMk/>
          <pc:sldMk cId="0" sldId="320"/>
        </pc:sldMkLst>
        <pc:spChg chg="mod">
          <ac:chgData name="Brandon Trube" userId="5cae9b0e17f354e2" providerId="LiveId" clId="{0B76F985-29EA-413E-AC55-80DAFCDCCCE8}" dt="2024-01-09T18:33:34.779" v="507" actId="14100"/>
          <ac:spMkLst>
            <pc:docMk/>
            <pc:sldMk cId="0" sldId="320"/>
            <ac:spMk id="69636" creationId="{B7C3B14F-9573-E9F6-F9B6-FEFC3AF4E3DF}"/>
          </ac:spMkLst>
        </pc:spChg>
      </pc:sldChg>
      <pc:sldChg chg="delSp modSp mod">
        <pc:chgData name="Brandon Trube" userId="5cae9b0e17f354e2" providerId="LiveId" clId="{0B76F985-29EA-413E-AC55-80DAFCDCCCE8}" dt="2024-01-09T18:37:49.233" v="572" actId="14100"/>
        <pc:sldMkLst>
          <pc:docMk/>
          <pc:sldMk cId="0" sldId="322"/>
        </pc:sldMkLst>
        <pc:spChg chg="del mod">
          <ac:chgData name="Brandon Trube" userId="5cae9b0e17f354e2" providerId="LiveId" clId="{0B76F985-29EA-413E-AC55-80DAFCDCCCE8}" dt="2024-01-09T18:37:33.502" v="557" actId="478"/>
          <ac:spMkLst>
            <pc:docMk/>
            <pc:sldMk cId="0" sldId="322"/>
            <ac:spMk id="2" creationId="{F517A7FD-BDA1-4350-D531-A6F0CAAC7BD3}"/>
          </ac:spMkLst>
        </pc:spChg>
        <pc:spChg chg="mod">
          <ac:chgData name="Brandon Trube" userId="5cae9b0e17f354e2" providerId="LiveId" clId="{0B76F985-29EA-413E-AC55-80DAFCDCCCE8}" dt="2024-01-09T18:37:44.387" v="571" actId="20577"/>
          <ac:spMkLst>
            <pc:docMk/>
            <pc:sldMk cId="0" sldId="322"/>
            <ac:spMk id="70660" creationId="{DC7A571C-69A3-1516-1B5C-147F5104E817}"/>
          </ac:spMkLst>
        </pc:spChg>
        <pc:picChg chg="mod">
          <ac:chgData name="Brandon Trube" userId="5cae9b0e17f354e2" providerId="LiveId" clId="{0B76F985-29EA-413E-AC55-80DAFCDCCCE8}" dt="2024-01-09T18:37:49.233" v="572" actId="14100"/>
          <ac:picMkLst>
            <pc:docMk/>
            <pc:sldMk cId="0" sldId="322"/>
            <ac:picMk id="70661" creationId="{3E6FA56C-4A65-181D-65CF-B558F30AB550}"/>
          </ac:picMkLst>
        </pc:picChg>
      </pc:sldChg>
      <pc:sldChg chg="modSp mod">
        <pc:chgData name="Brandon Trube" userId="5cae9b0e17f354e2" providerId="LiveId" clId="{0B76F985-29EA-413E-AC55-80DAFCDCCCE8}" dt="2024-01-09T18:38:00.905" v="575" actId="14100"/>
        <pc:sldMkLst>
          <pc:docMk/>
          <pc:sldMk cId="0" sldId="325"/>
        </pc:sldMkLst>
        <pc:spChg chg="mod">
          <ac:chgData name="Brandon Trube" userId="5cae9b0e17f354e2" providerId="LiveId" clId="{0B76F985-29EA-413E-AC55-80DAFCDCCCE8}" dt="2024-01-09T18:37:18.353" v="554" actId="14100"/>
          <ac:spMkLst>
            <pc:docMk/>
            <pc:sldMk cId="0" sldId="325"/>
            <ac:spMk id="2" creationId="{5BFE321E-679E-8D3C-BAC8-164FA05CB99A}"/>
          </ac:spMkLst>
        </pc:spChg>
        <pc:picChg chg="mod">
          <ac:chgData name="Brandon Trube" userId="5cae9b0e17f354e2" providerId="LiveId" clId="{0B76F985-29EA-413E-AC55-80DAFCDCCCE8}" dt="2024-01-09T18:38:00.905" v="575" actId="14100"/>
          <ac:picMkLst>
            <pc:docMk/>
            <pc:sldMk cId="0" sldId="325"/>
            <ac:picMk id="3" creationId="{6698E95C-2A70-59C4-0A90-655AE7382AC7}"/>
          </ac:picMkLst>
        </pc:picChg>
        <pc:picChg chg="mod">
          <ac:chgData name="Brandon Trube" userId="5cae9b0e17f354e2" providerId="LiveId" clId="{0B76F985-29EA-413E-AC55-80DAFCDCCCE8}" dt="2024-01-09T18:37:55.648" v="573" actId="14100"/>
          <ac:picMkLst>
            <pc:docMk/>
            <pc:sldMk cId="0" sldId="325"/>
            <ac:picMk id="80901" creationId="{145171A7-94A4-60C0-37EE-1E7568E419A7}"/>
          </ac:picMkLst>
        </pc:picChg>
      </pc:sldChg>
      <pc:sldChg chg="modSp mod modNotesTx">
        <pc:chgData name="Brandon Trube" userId="5cae9b0e17f354e2" providerId="LiveId" clId="{0B76F985-29EA-413E-AC55-80DAFCDCCCE8}" dt="2024-01-09T17:25:16.604" v="170" actId="20577"/>
        <pc:sldMkLst>
          <pc:docMk/>
          <pc:sldMk cId="0" sldId="326"/>
        </pc:sldMkLst>
        <pc:spChg chg="mod">
          <ac:chgData name="Brandon Trube" userId="5cae9b0e17f354e2" providerId="LiveId" clId="{0B76F985-29EA-413E-AC55-80DAFCDCCCE8}" dt="2024-01-09T17:24:14.227" v="148" actId="20577"/>
          <ac:spMkLst>
            <pc:docMk/>
            <pc:sldMk cId="0" sldId="326"/>
            <ac:spMk id="29699" creationId="{AC085520-70E1-8BC3-28A0-1D7F56CEBA44}"/>
          </ac:spMkLst>
        </pc:spChg>
      </pc:sldChg>
      <pc:sldChg chg="modSp mod modNotesTx">
        <pc:chgData name="Brandon Trube" userId="5cae9b0e17f354e2" providerId="LiveId" clId="{0B76F985-29EA-413E-AC55-80DAFCDCCCE8}" dt="2024-01-09T17:31:54.223" v="179" actId="20577"/>
        <pc:sldMkLst>
          <pc:docMk/>
          <pc:sldMk cId="0" sldId="327"/>
        </pc:sldMkLst>
        <pc:spChg chg="mod">
          <ac:chgData name="Brandon Trube" userId="5cae9b0e17f354e2" providerId="LiveId" clId="{0B76F985-29EA-413E-AC55-80DAFCDCCCE8}" dt="2024-01-09T17:27:42.009" v="171"/>
          <ac:spMkLst>
            <pc:docMk/>
            <pc:sldMk cId="0" sldId="327"/>
            <ac:spMk id="31747" creationId="{A0B81DA5-2520-71DF-CF3C-61F6BDE5107C}"/>
          </ac:spMkLst>
        </pc:spChg>
      </pc:sldChg>
      <pc:sldChg chg="modSp mod modNotesTx">
        <pc:chgData name="Brandon Trube" userId="5cae9b0e17f354e2" providerId="LiveId" clId="{0B76F985-29EA-413E-AC55-80DAFCDCCCE8}" dt="2024-01-09T18:37:02.674" v="540" actId="12"/>
        <pc:sldMkLst>
          <pc:docMk/>
          <pc:sldMk cId="0" sldId="334"/>
        </pc:sldMkLst>
        <pc:spChg chg="mod">
          <ac:chgData name="Brandon Trube" userId="5cae9b0e17f354e2" providerId="LiveId" clId="{0B76F985-29EA-413E-AC55-80DAFCDCCCE8}" dt="2024-01-09T18:36:26.017" v="527" actId="113"/>
          <ac:spMkLst>
            <pc:docMk/>
            <pc:sldMk cId="0" sldId="334"/>
            <ac:spMk id="2" creationId="{A0F55587-ABED-2169-9C17-FAB39E234799}"/>
          </ac:spMkLst>
        </pc:spChg>
      </pc:sldChg>
    </pc:docChg>
  </pc:docChgLst>
  <pc:docChgLst>
    <pc:chgData name="Brandon Trube" userId="5cae9b0e17f354e2" providerId="LiveId" clId="{407B5D35-F6D4-4133-B154-B97B93463BD3}"/>
    <pc:docChg chg="undo custSel addSld delSld modSld modMainMaster">
      <pc:chgData name="Brandon Trube" userId="5cae9b0e17f354e2" providerId="LiveId" clId="{407B5D35-F6D4-4133-B154-B97B93463BD3}" dt="2023-01-03T03:38:03.954" v="176" actId="1076"/>
      <pc:docMkLst>
        <pc:docMk/>
      </pc:docMkLst>
      <pc:sldChg chg="addSp delSp modSp mod">
        <pc:chgData name="Brandon Trube" userId="5cae9b0e17f354e2" providerId="LiveId" clId="{407B5D35-F6D4-4133-B154-B97B93463BD3}" dt="2023-01-03T03:37:48.640" v="171" actId="1076"/>
        <pc:sldMkLst>
          <pc:docMk/>
          <pc:sldMk cId="2247115587" sldId="256"/>
        </pc:sldMkLst>
        <pc:spChg chg="mod">
          <ac:chgData name="Brandon Trube" userId="5cae9b0e17f354e2" providerId="LiveId" clId="{407B5D35-F6D4-4133-B154-B97B93463BD3}" dt="2023-01-02T22:07:23.552" v="24" actId="20577"/>
          <ac:spMkLst>
            <pc:docMk/>
            <pc:sldMk cId="2247115587" sldId="256"/>
            <ac:spMk id="2" creationId="{301B37F6-1C3E-3C06-3E92-134E2F8BAE71}"/>
          </ac:spMkLst>
        </pc:spChg>
        <pc:picChg chg="add mod">
          <ac:chgData name="Brandon Trube" userId="5cae9b0e17f354e2" providerId="LiveId" clId="{407B5D35-F6D4-4133-B154-B97B93463BD3}" dt="2023-01-03T03:37:48.640" v="171" actId="1076"/>
          <ac:picMkLst>
            <pc:docMk/>
            <pc:sldMk cId="2247115587" sldId="256"/>
            <ac:picMk id="4" creationId="{3C27A76E-E99D-D0D5-972A-83F2C44697AA}"/>
          </ac:picMkLst>
        </pc:picChg>
        <pc:picChg chg="del">
          <ac:chgData name="Brandon Trube" userId="5cae9b0e17f354e2" providerId="LiveId" clId="{407B5D35-F6D4-4133-B154-B97B93463BD3}" dt="2023-01-03T03:37:44.531" v="170" actId="478"/>
          <ac:picMkLst>
            <pc:docMk/>
            <pc:sldMk cId="2247115587" sldId="256"/>
            <ac:picMk id="1026" creationId="{F7C88733-D3AB-E953-4BB7-EF2EE835D00D}"/>
          </ac:picMkLst>
        </pc:picChg>
      </pc:sldChg>
      <pc:sldChg chg="new">
        <pc:chgData name="Brandon Trube" userId="5cae9b0e17f354e2" providerId="LiveId" clId="{407B5D35-F6D4-4133-B154-B97B93463BD3}" dt="2023-01-02T22:32:44.574" v="103" actId="680"/>
        <pc:sldMkLst>
          <pc:docMk/>
          <pc:sldMk cId="2705141723" sldId="257"/>
        </pc:sldMkLst>
      </pc:sldChg>
      <pc:sldChg chg="new del">
        <pc:chgData name="Brandon Trube" userId="5cae9b0e17f354e2" providerId="LiveId" clId="{407B5D35-F6D4-4133-B154-B97B93463BD3}" dt="2023-01-02T22:32:26.778" v="102" actId="2696"/>
        <pc:sldMkLst>
          <pc:docMk/>
          <pc:sldMk cId="3181401530" sldId="257"/>
        </pc:sldMkLst>
      </pc:sldChg>
      <pc:sldChg chg="addSp delSp modSp new mod">
        <pc:chgData name="Brandon Trube" userId="5cae9b0e17f354e2" providerId="LiveId" clId="{407B5D35-F6D4-4133-B154-B97B93463BD3}" dt="2023-01-03T03:38:03.954" v="176" actId="1076"/>
        <pc:sldMkLst>
          <pc:docMk/>
          <pc:sldMk cId="3323522506" sldId="258"/>
        </pc:sldMkLst>
        <pc:spChg chg="del">
          <ac:chgData name="Brandon Trube" userId="5cae9b0e17f354e2" providerId="LiveId" clId="{407B5D35-F6D4-4133-B154-B97B93463BD3}" dt="2023-01-03T03:37:58.307" v="174" actId="478"/>
          <ac:spMkLst>
            <pc:docMk/>
            <pc:sldMk cId="3323522506" sldId="258"/>
            <ac:spMk id="2" creationId="{371812BF-4611-B111-047F-AA2273B3D4A3}"/>
          </ac:spMkLst>
        </pc:spChg>
        <pc:spChg chg="del">
          <ac:chgData name="Brandon Trube" userId="5cae9b0e17f354e2" providerId="LiveId" clId="{407B5D35-F6D4-4133-B154-B97B93463BD3}" dt="2023-01-03T03:37:59.985" v="175" actId="478"/>
          <ac:spMkLst>
            <pc:docMk/>
            <pc:sldMk cId="3323522506" sldId="258"/>
            <ac:spMk id="3" creationId="{9B17C51C-2345-108D-41A4-5960FC8DD307}"/>
          </ac:spMkLst>
        </pc:spChg>
        <pc:picChg chg="add mod">
          <ac:chgData name="Brandon Trube" userId="5cae9b0e17f354e2" providerId="LiveId" clId="{407B5D35-F6D4-4133-B154-B97B93463BD3}" dt="2023-01-03T03:38:03.954" v="176" actId="1076"/>
          <ac:picMkLst>
            <pc:docMk/>
            <pc:sldMk cId="3323522506" sldId="258"/>
            <ac:picMk id="4" creationId="{3C27A76E-E99D-D0D5-972A-83F2C44697AA}"/>
          </ac:picMkLst>
        </pc:picChg>
      </pc:sldChg>
      <pc:sldMasterChg chg="addSp delSp modSp mod addSldLayout delSldLayout modSldLayout">
        <pc:chgData name="Brandon Trube" userId="5cae9b0e17f354e2" providerId="LiveId" clId="{407B5D35-F6D4-4133-B154-B97B93463BD3}" dt="2023-01-03T03:37:34.620" v="168" actId="735"/>
        <pc:sldMasterMkLst>
          <pc:docMk/>
          <pc:sldMasterMk cId="2395535478" sldId="2147483648"/>
        </pc:sldMasterMkLst>
        <pc:spChg chg="del">
          <ac:chgData name="Brandon Trube" userId="5cae9b0e17f354e2" providerId="LiveId" clId="{407B5D35-F6D4-4133-B154-B97B93463BD3}" dt="2023-01-02T22:43:00.844" v="139" actId="478"/>
          <ac:spMkLst>
            <pc:docMk/>
            <pc:sldMasterMk cId="2395535478" sldId="2147483648"/>
            <ac:spMk id="4" creationId="{547AD6F3-C82F-41CE-818E-44BF7FB099CD}"/>
          </ac:spMkLst>
        </pc:spChg>
        <pc:spChg chg="del mod">
          <ac:chgData name="Brandon Trube" userId="5cae9b0e17f354e2" providerId="LiveId" clId="{407B5D35-F6D4-4133-B154-B97B93463BD3}" dt="2023-01-02T22:42:53.935" v="137" actId="478"/>
          <ac:spMkLst>
            <pc:docMk/>
            <pc:sldMasterMk cId="2395535478" sldId="2147483648"/>
            <ac:spMk id="5" creationId="{DAF1D817-80BF-49E5-789D-DF99A74C4480}"/>
          </ac:spMkLst>
        </pc:spChg>
        <pc:spChg chg="add mod">
          <ac:chgData name="Brandon Trube" userId="5cae9b0e17f354e2" providerId="LiveId" clId="{407B5D35-F6D4-4133-B154-B97B93463BD3}" dt="2023-01-02T22:42:54.275" v="138"/>
          <ac:spMkLst>
            <pc:docMk/>
            <pc:sldMasterMk cId="2395535478" sldId="2147483648"/>
            <ac:spMk id="8" creationId="{F72CA360-E743-BE05-A551-D539109A8707}"/>
          </ac:spMkLst>
        </pc:spChg>
        <pc:picChg chg="add mod">
          <ac:chgData name="Brandon Trube" userId="5cae9b0e17f354e2" providerId="LiveId" clId="{407B5D35-F6D4-4133-B154-B97B93463BD3}" dt="2023-01-02T22:41:07.766" v="121" actId="962"/>
          <ac:picMkLst>
            <pc:docMk/>
            <pc:sldMasterMk cId="2395535478" sldId="2147483648"/>
            <ac:picMk id="7" creationId="{D89E6D6B-C0E4-4A6E-F6B9-766A997A57C0}"/>
          </ac:picMkLst>
        </pc:picChg>
        <pc:picChg chg="add del mod">
          <ac:chgData name="Brandon Trube" userId="5cae9b0e17f354e2" providerId="LiveId" clId="{407B5D35-F6D4-4133-B154-B97B93463BD3}" dt="2023-01-02T22:43:30.029" v="141"/>
          <ac:picMkLst>
            <pc:docMk/>
            <pc:sldMasterMk cId="2395535478" sldId="2147483648"/>
            <ac:picMk id="9" creationId="{0F26271F-7BCD-D1F3-6BA2-58C788A3E151}"/>
          </ac:picMkLst>
        </pc:picChg>
        <pc:picChg chg="add del">
          <ac:chgData name="Brandon Trube" userId="5cae9b0e17f354e2" providerId="LiveId" clId="{407B5D35-F6D4-4133-B154-B97B93463BD3}" dt="2023-01-02T22:46:11.003" v="163" actId="478"/>
          <ac:picMkLst>
            <pc:docMk/>
            <pc:sldMasterMk cId="2395535478" sldId="2147483648"/>
            <ac:picMk id="10" creationId="{3ED43ADA-AA89-0ACC-4C2F-7F959A6B0A93}"/>
          </ac:picMkLst>
        </pc:picChg>
        <pc:picChg chg="add mod">
          <ac:chgData name="Brandon Trube" userId="5cae9b0e17f354e2" providerId="LiveId" clId="{407B5D35-F6D4-4133-B154-B97B93463BD3}" dt="2023-01-02T22:46:37.477" v="167"/>
          <ac:picMkLst>
            <pc:docMk/>
            <pc:sldMasterMk cId="2395535478" sldId="2147483648"/>
            <ac:picMk id="11" creationId="{43680DB5-E875-18D7-2726-FD18CCC9FCB5}"/>
          </ac:picMkLst>
        </pc:picChg>
        <pc:sldLayoutChg chg="addSp delSp modSp mod">
          <pc:chgData name="Brandon Trube" userId="5cae9b0e17f354e2" providerId="LiveId" clId="{407B5D35-F6D4-4133-B154-B97B93463BD3}" dt="2023-01-02T22:46:28.643" v="166"/>
          <pc:sldLayoutMkLst>
            <pc:docMk/>
            <pc:sldMasterMk cId="2395535478" sldId="2147483648"/>
            <pc:sldLayoutMk cId="839525317" sldId="2147483649"/>
          </pc:sldLayoutMkLst>
          <pc:spChg chg="del">
            <ac:chgData name="Brandon Trube" userId="5cae9b0e17f354e2" providerId="LiveId" clId="{407B5D35-F6D4-4133-B154-B97B93463BD3}" dt="2023-01-02T22:46:28.180" v="165" actId="478"/>
            <ac:spMkLst>
              <pc:docMk/>
              <pc:sldMasterMk cId="2395535478" sldId="2147483648"/>
              <pc:sldLayoutMk cId="839525317" sldId="2147483649"/>
              <ac:spMk id="4" creationId="{87D75F51-A4E9-72AC-0FFD-BDDC878D79AB}"/>
            </ac:spMkLst>
          </pc:spChg>
          <pc:spChg chg="del mod">
            <ac:chgData name="Brandon Trube" userId="5cae9b0e17f354e2" providerId="LiveId" clId="{407B5D35-F6D4-4133-B154-B97B93463BD3}" dt="2023-01-02T22:46:26.469" v="164" actId="478"/>
            <ac:spMkLst>
              <pc:docMk/>
              <pc:sldMasterMk cId="2395535478" sldId="2147483648"/>
              <pc:sldLayoutMk cId="839525317" sldId="2147483649"/>
              <ac:spMk id="5" creationId="{FB5379E2-D79F-40BD-430C-F8BF5C9D0C4A}"/>
            </ac:spMkLst>
          </pc:spChg>
          <pc:picChg chg="add mod">
            <ac:chgData name="Brandon Trube" userId="5cae9b0e17f354e2" providerId="LiveId" clId="{407B5D35-F6D4-4133-B154-B97B93463BD3}" dt="2023-01-02T22:46:28.643" v="166"/>
            <ac:picMkLst>
              <pc:docMk/>
              <pc:sldMasterMk cId="2395535478" sldId="2147483648"/>
              <pc:sldLayoutMk cId="839525317" sldId="2147483649"/>
              <ac:picMk id="7" creationId="{02260226-D996-10EE-0588-5C887056535D}"/>
            </ac:picMkLst>
          </pc:picChg>
        </pc:sldLayoutChg>
        <pc:sldLayoutChg chg="addSp delSp modSp mod">
          <pc:chgData name="Brandon Trube" userId="5cae9b0e17f354e2" providerId="LiveId" clId="{407B5D35-F6D4-4133-B154-B97B93463BD3}" dt="2023-01-02T22:43:58.597" v="144" actId="478"/>
          <pc:sldLayoutMkLst>
            <pc:docMk/>
            <pc:sldMasterMk cId="2395535478" sldId="2147483648"/>
            <pc:sldLayoutMk cId="2833164603" sldId="2147483650"/>
          </pc:sldLayoutMkLst>
          <pc:spChg chg="mod">
            <ac:chgData name="Brandon Trube" userId="5cae9b0e17f354e2" providerId="LiveId" clId="{407B5D35-F6D4-4133-B154-B97B93463BD3}" dt="2023-01-02T22:40:47.414" v="118"/>
            <ac:spMkLst>
              <pc:docMk/>
              <pc:sldMasterMk cId="2395535478" sldId="2147483648"/>
              <pc:sldLayoutMk cId="2833164603" sldId="2147483650"/>
              <ac:spMk id="2" creationId="{0899A413-D8A4-3170-A085-0EE6F01B4E67}"/>
            </ac:spMkLst>
          </pc:spChg>
          <pc:spChg chg="del">
            <ac:chgData name="Brandon Trube" userId="5cae9b0e17f354e2" providerId="LiveId" clId="{407B5D35-F6D4-4133-B154-B97B93463BD3}" dt="2023-01-02T22:42:05.669" v="129" actId="478"/>
            <ac:spMkLst>
              <pc:docMk/>
              <pc:sldMasterMk cId="2395535478" sldId="2147483648"/>
              <pc:sldLayoutMk cId="2833164603" sldId="2147483650"/>
              <ac:spMk id="4" creationId="{418F2254-5E58-BFB3-ED33-50B148430109}"/>
            </ac:spMkLst>
          </pc:spChg>
          <pc:spChg chg="del mod">
            <ac:chgData name="Brandon Trube" userId="5cae9b0e17f354e2" providerId="LiveId" clId="{407B5D35-F6D4-4133-B154-B97B93463BD3}" dt="2023-01-02T22:41:46.878" v="123" actId="478"/>
            <ac:spMkLst>
              <pc:docMk/>
              <pc:sldMasterMk cId="2395535478" sldId="2147483648"/>
              <pc:sldLayoutMk cId="2833164603" sldId="2147483650"/>
              <ac:spMk id="5" creationId="{EFB85D35-CE72-3920-B5F6-B6902F7191DF}"/>
            </ac:spMkLst>
          </pc:spChg>
          <pc:spChg chg="add mod">
            <ac:chgData name="Brandon Trube" userId="5cae9b0e17f354e2" providerId="LiveId" clId="{407B5D35-F6D4-4133-B154-B97B93463BD3}" dt="2023-01-02T22:42:30.620" v="136" actId="1036"/>
            <ac:spMkLst>
              <pc:docMk/>
              <pc:sldMasterMk cId="2395535478" sldId="2147483648"/>
              <pc:sldLayoutMk cId="2833164603" sldId="2147483650"/>
              <ac:spMk id="8" creationId="{C3D65480-B275-4CED-8494-25081781FF7D}"/>
            </ac:spMkLst>
          </pc:spChg>
          <pc:picChg chg="add mod">
            <ac:chgData name="Brandon Trube" userId="5cae9b0e17f354e2" providerId="LiveId" clId="{407B5D35-F6D4-4133-B154-B97B93463BD3}" dt="2023-01-02T22:42:10.612" v="131" actId="14100"/>
            <ac:picMkLst>
              <pc:docMk/>
              <pc:sldMasterMk cId="2395535478" sldId="2147483648"/>
              <pc:sldLayoutMk cId="2833164603" sldId="2147483650"/>
              <ac:picMk id="1026" creationId="{27FA7C0C-83D4-46B4-871F-B049CA2C4872}"/>
            </ac:picMkLst>
          </pc:picChg>
          <pc:picChg chg="add del mod">
            <ac:chgData name="Brandon Trube" userId="5cae9b0e17f354e2" providerId="LiveId" clId="{407B5D35-F6D4-4133-B154-B97B93463BD3}" dt="2023-01-02T22:43:58.597" v="144" actId="478"/>
            <ac:picMkLst>
              <pc:docMk/>
              <pc:sldMasterMk cId="2395535478" sldId="2147483648"/>
              <pc:sldLayoutMk cId="2833164603" sldId="2147483650"/>
              <ac:picMk id="1028" creationId="{3359B266-505A-68BB-98D8-A4A268080E7E}"/>
            </ac:picMkLst>
          </pc:picChg>
        </pc:sldLayoutChg>
        <pc:sldLayoutChg chg="delSp modSp mod">
          <pc:chgData name="Brandon Trube" userId="5cae9b0e17f354e2" providerId="LiveId" clId="{407B5D35-F6D4-4133-B154-B97B93463BD3}" dt="2023-01-02T22:44:38.694" v="147" actId="478"/>
          <pc:sldLayoutMkLst>
            <pc:docMk/>
            <pc:sldMasterMk cId="2395535478" sldId="2147483648"/>
            <pc:sldLayoutMk cId="2845715915" sldId="2147483651"/>
          </pc:sldLayoutMkLst>
          <pc:spChg chg="del mod">
            <ac:chgData name="Brandon Trube" userId="5cae9b0e17f354e2" providerId="LiveId" clId="{407B5D35-F6D4-4133-B154-B97B93463BD3}" dt="2023-01-02T22:44:38.694" v="147" actId="478"/>
            <ac:spMkLst>
              <pc:docMk/>
              <pc:sldMasterMk cId="2395535478" sldId="2147483648"/>
              <pc:sldLayoutMk cId="2845715915" sldId="2147483651"/>
              <ac:spMk id="5" creationId="{3DABE302-082A-50D6-D1AE-9D56917ECD8E}"/>
            </ac:spMkLst>
          </pc:spChg>
        </pc:sldLayoutChg>
        <pc:sldLayoutChg chg="delSp modSp mod">
          <pc:chgData name="Brandon Trube" userId="5cae9b0e17f354e2" providerId="LiveId" clId="{407B5D35-F6D4-4133-B154-B97B93463BD3}" dt="2023-01-02T22:45:07.652" v="154" actId="478"/>
          <pc:sldLayoutMkLst>
            <pc:docMk/>
            <pc:sldMasterMk cId="2395535478" sldId="2147483648"/>
            <pc:sldLayoutMk cId="4241937957" sldId="2147483652"/>
          </pc:sldLayoutMkLst>
          <pc:spChg chg="del">
            <ac:chgData name="Brandon Trube" userId="5cae9b0e17f354e2" providerId="LiveId" clId="{407B5D35-F6D4-4133-B154-B97B93463BD3}" dt="2023-01-02T22:45:07.652" v="154" actId="478"/>
            <ac:spMkLst>
              <pc:docMk/>
              <pc:sldMasterMk cId="2395535478" sldId="2147483648"/>
              <pc:sldLayoutMk cId="4241937957" sldId="2147483652"/>
              <ac:spMk id="5" creationId="{C341669A-D50F-52F8-632D-9C67D595F816}"/>
            </ac:spMkLst>
          </pc:spChg>
          <pc:spChg chg="del mod">
            <ac:chgData name="Brandon Trube" userId="5cae9b0e17f354e2" providerId="LiveId" clId="{407B5D35-F6D4-4133-B154-B97B93463BD3}" dt="2023-01-02T22:44:29.693" v="146" actId="478"/>
            <ac:spMkLst>
              <pc:docMk/>
              <pc:sldMasterMk cId="2395535478" sldId="2147483648"/>
              <pc:sldLayoutMk cId="4241937957" sldId="2147483652"/>
              <ac:spMk id="6" creationId="{0E850B3A-1E55-1BDE-9DEF-5B81E8AE89B6}"/>
            </ac:spMkLst>
          </pc:spChg>
        </pc:sldLayoutChg>
        <pc:sldLayoutChg chg="delSp modSp mod">
          <pc:chgData name="Brandon Trube" userId="5cae9b0e17f354e2" providerId="LiveId" clId="{407B5D35-F6D4-4133-B154-B97B93463BD3}" dt="2023-01-02T22:45:03.668" v="153" actId="478"/>
          <pc:sldLayoutMkLst>
            <pc:docMk/>
            <pc:sldMasterMk cId="2395535478" sldId="2147483648"/>
            <pc:sldLayoutMk cId="3567731076" sldId="2147483653"/>
          </pc:sldLayoutMkLst>
          <pc:spChg chg="del">
            <ac:chgData name="Brandon Trube" userId="5cae9b0e17f354e2" providerId="LiveId" clId="{407B5D35-F6D4-4133-B154-B97B93463BD3}" dt="2023-01-02T22:45:02.732" v="152" actId="478"/>
            <ac:spMkLst>
              <pc:docMk/>
              <pc:sldMasterMk cId="2395535478" sldId="2147483648"/>
              <pc:sldLayoutMk cId="3567731076" sldId="2147483653"/>
              <ac:spMk id="7" creationId="{14FD3FE3-D8A1-CD4B-3147-3BD93412377B}"/>
            </ac:spMkLst>
          </pc:spChg>
          <pc:spChg chg="del mod">
            <ac:chgData name="Brandon Trube" userId="5cae9b0e17f354e2" providerId="LiveId" clId="{407B5D35-F6D4-4133-B154-B97B93463BD3}" dt="2023-01-02T22:45:03.668" v="153" actId="478"/>
            <ac:spMkLst>
              <pc:docMk/>
              <pc:sldMasterMk cId="2395535478" sldId="2147483648"/>
              <pc:sldLayoutMk cId="3567731076" sldId="2147483653"/>
              <ac:spMk id="8" creationId="{0EA3DF31-1823-C8B3-802D-2BA05DEFD57D}"/>
            </ac:spMkLst>
          </pc:spChg>
        </pc:sldLayoutChg>
        <pc:sldLayoutChg chg="delSp modSp mod">
          <pc:chgData name="Brandon Trube" userId="5cae9b0e17f354e2" providerId="LiveId" clId="{407B5D35-F6D4-4133-B154-B97B93463BD3}" dt="2023-01-02T22:45:00.540" v="151" actId="478"/>
          <pc:sldLayoutMkLst>
            <pc:docMk/>
            <pc:sldMasterMk cId="2395535478" sldId="2147483648"/>
            <pc:sldLayoutMk cId="2586209900" sldId="2147483654"/>
          </pc:sldLayoutMkLst>
          <pc:spChg chg="del">
            <ac:chgData name="Brandon Trube" userId="5cae9b0e17f354e2" providerId="LiveId" clId="{407B5D35-F6D4-4133-B154-B97B93463BD3}" dt="2023-01-02T22:45:00.540" v="151" actId="478"/>
            <ac:spMkLst>
              <pc:docMk/>
              <pc:sldMasterMk cId="2395535478" sldId="2147483648"/>
              <pc:sldLayoutMk cId="2586209900" sldId="2147483654"/>
              <ac:spMk id="3" creationId="{EAFEE6C2-FF5B-484F-A4A9-7D092F240E0B}"/>
            </ac:spMkLst>
          </pc:spChg>
          <pc:spChg chg="del mod">
            <ac:chgData name="Brandon Trube" userId="5cae9b0e17f354e2" providerId="LiveId" clId="{407B5D35-F6D4-4133-B154-B97B93463BD3}" dt="2023-01-02T22:44:50.950" v="148" actId="478"/>
            <ac:spMkLst>
              <pc:docMk/>
              <pc:sldMasterMk cId="2395535478" sldId="2147483648"/>
              <pc:sldLayoutMk cId="2586209900" sldId="2147483654"/>
              <ac:spMk id="4" creationId="{BF52EC7F-4E16-64CA-82A9-FEE21127DE2A}"/>
            </ac:spMkLst>
          </pc:spChg>
        </pc:sldLayoutChg>
        <pc:sldLayoutChg chg="delSp modSp mod">
          <pc:chgData name="Brandon Trube" userId="5cae9b0e17f354e2" providerId="LiveId" clId="{407B5D35-F6D4-4133-B154-B97B93463BD3}" dt="2023-01-02T22:44:58.373" v="150" actId="478"/>
          <pc:sldLayoutMkLst>
            <pc:docMk/>
            <pc:sldMasterMk cId="2395535478" sldId="2147483648"/>
            <pc:sldLayoutMk cId="927955302" sldId="2147483655"/>
          </pc:sldLayoutMkLst>
          <pc:spChg chg="del">
            <ac:chgData name="Brandon Trube" userId="5cae9b0e17f354e2" providerId="LiveId" clId="{407B5D35-F6D4-4133-B154-B97B93463BD3}" dt="2023-01-02T22:44:58.373" v="150" actId="478"/>
            <ac:spMkLst>
              <pc:docMk/>
              <pc:sldMasterMk cId="2395535478" sldId="2147483648"/>
              <pc:sldLayoutMk cId="927955302" sldId="2147483655"/>
              <ac:spMk id="2" creationId="{2E5DD111-E7C2-B6CB-C04A-582A2392311F}"/>
            </ac:spMkLst>
          </pc:spChg>
          <pc:spChg chg="del mod">
            <ac:chgData name="Brandon Trube" userId="5cae9b0e17f354e2" providerId="LiveId" clId="{407B5D35-F6D4-4133-B154-B97B93463BD3}" dt="2023-01-02T22:44:56.189" v="149" actId="478"/>
            <ac:spMkLst>
              <pc:docMk/>
              <pc:sldMasterMk cId="2395535478" sldId="2147483648"/>
              <pc:sldLayoutMk cId="927955302" sldId="2147483655"/>
              <ac:spMk id="3" creationId="{366B4AE4-FD01-C9EE-B766-789726C1496D}"/>
            </ac:spMkLst>
          </pc:spChg>
        </pc:sldLayoutChg>
        <pc:sldLayoutChg chg="delSp modSp mod">
          <pc:chgData name="Brandon Trube" userId="5cae9b0e17f354e2" providerId="LiveId" clId="{407B5D35-F6D4-4133-B154-B97B93463BD3}" dt="2023-01-02T22:45:14.372" v="156" actId="478"/>
          <pc:sldLayoutMkLst>
            <pc:docMk/>
            <pc:sldMasterMk cId="2395535478" sldId="2147483648"/>
            <pc:sldLayoutMk cId="3051336016" sldId="2147483656"/>
          </pc:sldLayoutMkLst>
          <pc:spChg chg="del">
            <ac:chgData name="Brandon Trube" userId="5cae9b0e17f354e2" providerId="LiveId" clId="{407B5D35-F6D4-4133-B154-B97B93463BD3}" dt="2023-01-02T22:45:13.068" v="155" actId="478"/>
            <ac:spMkLst>
              <pc:docMk/>
              <pc:sldMasterMk cId="2395535478" sldId="2147483648"/>
              <pc:sldLayoutMk cId="3051336016" sldId="2147483656"/>
              <ac:spMk id="5" creationId="{93174896-5D1F-D094-608F-7291DF854777}"/>
            </ac:spMkLst>
          </pc:spChg>
          <pc:spChg chg="del mod">
            <ac:chgData name="Brandon Trube" userId="5cae9b0e17f354e2" providerId="LiveId" clId="{407B5D35-F6D4-4133-B154-B97B93463BD3}" dt="2023-01-02T22:45:14.372" v="156" actId="478"/>
            <ac:spMkLst>
              <pc:docMk/>
              <pc:sldMasterMk cId="2395535478" sldId="2147483648"/>
              <pc:sldLayoutMk cId="3051336016" sldId="2147483656"/>
              <ac:spMk id="6" creationId="{92CCD86F-F553-F267-3B57-9FC441715E6B}"/>
            </ac:spMkLst>
          </pc:spChg>
        </pc:sldLayoutChg>
        <pc:sldLayoutChg chg="delSp modSp mod">
          <pc:chgData name="Brandon Trube" userId="5cae9b0e17f354e2" providerId="LiveId" clId="{407B5D35-F6D4-4133-B154-B97B93463BD3}" dt="2023-01-02T22:45:22.308" v="158" actId="478"/>
          <pc:sldLayoutMkLst>
            <pc:docMk/>
            <pc:sldMasterMk cId="2395535478" sldId="2147483648"/>
            <pc:sldLayoutMk cId="1914684409" sldId="2147483657"/>
          </pc:sldLayoutMkLst>
          <pc:spChg chg="del">
            <ac:chgData name="Brandon Trube" userId="5cae9b0e17f354e2" providerId="LiveId" clId="{407B5D35-F6D4-4133-B154-B97B93463BD3}" dt="2023-01-02T22:45:21.373" v="157" actId="478"/>
            <ac:spMkLst>
              <pc:docMk/>
              <pc:sldMasterMk cId="2395535478" sldId="2147483648"/>
              <pc:sldLayoutMk cId="1914684409" sldId="2147483657"/>
              <ac:spMk id="5" creationId="{D51D3EAA-A5AF-716E-8485-1724A66F3679}"/>
            </ac:spMkLst>
          </pc:spChg>
          <pc:spChg chg="del mod">
            <ac:chgData name="Brandon Trube" userId="5cae9b0e17f354e2" providerId="LiveId" clId="{407B5D35-F6D4-4133-B154-B97B93463BD3}" dt="2023-01-02T22:45:22.308" v="158" actId="478"/>
            <ac:spMkLst>
              <pc:docMk/>
              <pc:sldMasterMk cId="2395535478" sldId="2147483648"/>
              <pc:sldLayoutMk cId="1914684409" sldId="2147483657"/>
              <ac:spMk id="6" creationId="{E5EBB42B-44E6-4555-0810-FED02DD72387}"/>
            </ac:spMkLst>
          </pc:spChg>
        </pc:sldLayoutChg>
        <pc:sldLayoutChg chg="delSp modSp mod">
          <pc:chgData name="Brandon Trube" userId="5cae9b0e17f354e2" providerId="LiveId" clId="{407B5D35-F6D4-4133-B154-B97B93463BD3}" dt="2023-01-02T22:45:26.708" v="160" actId="478"/>
          <pc:sldLayoutMkLst>
            <pc:docMk/>
            <pc:sldMasterMk cId="2395535478" sldId="2147483648"/>
            <pc:sldLayoutMk cId="184460956" sldId="2147483658"/>
          </pc:sldLayoutMkLst>
          <pc:spChg chg="del">
            <ac:chgData name="Brandon Trube" userId="5cae9b0e17f354e2" providerId="LiveId" clId="{407B5D35-F6D4-4133-B154-B97B93463BD3}" dt="2023-01-02T22:45:26.708" v="160" actId="478"/>
            <ac:spMkLst>
              <pc:docMk/>
              <pc:sldMasterMk cId="2395535478" sldId="2147483648"/>
              <pc:sldLayoutMk cId="184460956" sldId="2147483658"/>
              <ac:spMk id="4" creationId="{232B708A-2FDF-7D4B-2D3A-08C0CC15F3D1}"/>
            </ac:spMkLst>
          </pc:spChg>
          <pc:spChg chg="del mod">
            <ac:chgData name="Brandon Trube" userId="5cae9b0e17f354e2" providerId="LiveId" clId="{407B5D35-F6D4-4133-B154-B97B93463BD3}" dt="2023-01-02T22:45:25.799" v="159" actId="478"/>
            <ac:spMkLst>
              <pc:docMk/>
              <pc:sldMasterMk cId="2395535478" sldId="2147483648"/>
              <pc:sldLayoutMk cId="184460956" sldId="2147483658"/>
              <ac:spMk id="5" creationId="{0D35FDD3-5C2C-CD7B-F2D8-346ABC38B9CC}"/>
            </ac:spMkLst>
          </pc:spChg>
        </pc:sldLayoutChg>
        <pc:sldLayoutChg chg="delSp modSp mod">
          <pc:chgData name="Brandon Trube" userId="5cae9b0e17f354e2" providerId="LiveId" clId="{407B5D35-F6D4-4133-B154-B97B93463BD3}" dt="2023-01-02T22:45:30.379" v="162" actId="478"/>
          <pc:sldLayoutMkLst>
            <pc:docMk/>
            <pc:sldMasterMk cId="2395535478" sldId="2147483648"/>
            <pc:sldLayoutMk cId="1237314648" sldId="2147483659"/>
          </pc:sldLayoutMkLst>
          <pc:spChg chg="del">
            <ac:chgData name="Brandon Trube" userId="5cae9b0e17f354e2" providerId="LiveId" clId="{407B5D35-F6D4-4133-B154-B97B93463BD3}" dt="2023-01-02T22:45:29.599" v="161" actId="478"/>
            <ac:spMkLst>
              <pc:docMk/>
              <pc:sldMasterMk cId="2395535478" sldId="2147483648"/>
              <pc:sldLayoutMk cId="1237314648" sldId="2147483659"/>
              <ac:spMk id="4" creationId="{D7186223-B628-BE43-AA91-9D4C6EEDBE79}"/>
            </ac:spMkLst>
          </pc:spChg>
          <pc:spChg chg="del mod">
            <ac:chgData name="Brandon Trube" userId="5cae9b0e17f354e2" providerId="LiveId" clId="{407B5D35-F6D4-4133-B154-B97B93463BD3}" dt="2023-01-02T22:45:30.379" v="162" actId="478"/>
            <ac:spMkLst>
              <pc:docMk/>
              <pc:sldMasterMk cId="2395535478" sldId="2147483648"/>
              <pc:sldLayoutMk cId="1237314648" sldId="2147483659"/>
              <ac:spMk id="5" creationId="{7F69F1C0-44D5-65D0-F1F4-FF10039EFF5C}"/>
            </ac:spMkLst>
          </pc:spChg>
        </pc:sldLayoutChg>
        <pc:sldLayoutChg chg="new del mod">
          <pc:chgData name="Brandon Trube" userId="5cae9b0e17f354e2" providerId="LiveId" clId="{407B5D35-F6D4-4133-B154-B97B93463BD3}" dt="2023-01-02T22:37:19.370" v="109" actId="11236"/>
          <pc:sldLayoutMkLst>
            <pc:docMk/>
            <pc:sldMasterMk cId="2395535478" sldId="2147483648"/>
            <pc:sldLayoutMk cId="1980781787"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CDACFD-BFA5-4873-93C7-4C7D25521573}" type="datetimeFigureOut">
              <a:rPr lang="en-US" smtClean="0"/>
              <a:t>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56C6EC-F778-4579-ACC3-E5C61CDF24C1}" type="slidenum">
              <a:rPr lang="en-US" smtClean="0"/>
              <a:t>‹#›</a:t>
            </a:fld>
            <a:endParaRPr lang="en-US"/>
          </a:p>
        </p:txBody>
      </p:sp>
    </p:spTree>
    <p:extLst>
      <p:ext uri="{BB962C8B-B14F-4D97-AF65-F5344CB8AC3E}">
        <p14:creationId xmlns:p14="http://schemas.microsoft.com/office/powerpoint/2010/main" val="971967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D1D5DB"/>
                </a:solidFill>
                <a:effectLst/>
                <a:latin typeface="Söhne"/>
              </a:rPr>
              <a:t>Welcome to the R.A.C.E.S. Spotter Safety presentation. </a:t>
            </a:r>
          </a:p>
          <a:p>
            <a:pPr algn="l"/>
            <a:endParaRPr lang="en-US" b="0" i="0">
              <a:solidFill>
                <a:srgbClr val="D1D5DB"/>
              </a:solidFill>
              <a:effectLst/>
              <a:latin typeface="Söhne"/>
            </a:endParaRPr>
          </a:p>
          <a:p>
            <a:pPr algn="l"/>
            <a:r>
              <a:rPr lang="en-US" b="0" i="0">
                <a:solidFill>
                  <a:srgbClr val="D1D5DB"/>
                </a:solidFill>
                <a:effectLst/>
                <a:latin typeface="Söhne"/>
              </a:rPr>
              <a:t>Today, we're diving into the critical aspects of safety and efficiency for storm spotters in Sedgwick County. </a:t>
            </a:r>
          </a:p>
          <a:p>
            <a:pPr algn="l"/>
            <a:endParaRPr lang="en-US" b="0" i="0">
              <a:solidFill>
                <a:srgbClr val="D1D5DB"/>
              </a:solidFill>
              <a:effectLst/>
              <a:latin typeface="Söhne"/>
            </a:endParaRPr>
          </a:p>
          <a:p>
            <a:pPr algn="l"/>
            <a:r>
              <a:rPr lang="en-US" b="0" i="0">
                <a:solidFill>
                  <a:srgbClr val="D1D5DB"/>
                </a:solidFill>
                <a:effectLst/>
                <a:latin typeface="Söhne"/>
              </a:rPr>
              <a:t>Our focus will encompass a broad spectrum of topics essential for all R.A.C.E.S. members, from preparation and communication protocols to in-field safety and damage assessment.</a:t>
            </a:r>
          </a:p>
          <a:p>
            <a:pPr algn="l"/>
            <a:endParaRPr lang="en-US" b="0" i="0">
              <a:solidFill>
                <a:srgbClr val="D1D5DB"/>
              </a:solidFill>
              <a:effectLst/>
              <a:latin typeface="Söhne"/>
            </a:endParaRPr>
          </a:p>
          <a:p>
            <a:pPr algn="l"/>
            <a:r>
              <a:rPr lang="en-US" b="0" i="0">
                <a:solidFill>
                  <a:srgbClr val="D1D5DB"/>
                </a:solidFill>
                <a:effectLst/>
                <a:latin typeface="Söhne"/>
              </a:rPr>
              <a:t>This presentation is designed to reinforce our commitment to accurate reporting and safe practices while in the field. </a:t>
            </a:r>
          </a:p>
          <a:p>
            <a:pPr algn="l"/>
            <a:endParaRPr lang="en-US" b="0" i="0">
              <a:solidFill>
                <a:srgbClr val="D1D5DB"/>
              </a:solidFill>
              <a:effectLst/>
              <a:latin typeface="Söhne"/>
            </a:endParaRPr>
          </a:p>
          <a:p>
            <a:pPr algn="l"/>
            <a:r>
              <a:rPr lang="en-US" b="0" i="0">
                <a:solidFill>
                  <a:srgbClr val="D1D5DB"/>
                </a:solidFill>
                <a:effectLst/>
                <a:latin typeface="Söhne"/>
              </a:rPr>
              <a:t>We will explore how to effectively use tools like APRS for better spotter placement and safety, understand the importance of clear and concise communication, and discuss the best practices for navigating and observing storms safely.</a:t>
            </a:r>
          </a:p>
          <a:p>
            <a:pPr algn="l"/>
            <a:endParaRPr lang="en-US" b="0" i="0">
              <a:solidFill>
                <a:srgbClr val="D1D5DB"/>
              </a:solidFill>
              <a:effectLst/>
              <a:latin typeface="Söhne"/>
            </a:endParaRPr>
          </a:p>
          <a:p>
            <a:pPr algn="l"/>
            <a:r>
              <a:rPr lang="en-US" b="0" i="0">
                <a:solidFill>
                  <a:srgbClr val="D1D5DB"/>
                </a:solidFill>
                <a:effectLst/>
                <a:latin typeface="Söhne"/>
              </a:rPr>
              <a:t>Throughout this session, remember that the role of a spotter extends beyond mere observation; it's about ensuring public safety through diligent and precise reporting. </a:t>
            </a:r>
          </a:p>
          <a:p>
            <a:pPr algn="l"/>
            <a:endParaRPr lang="en-US" b="0" i="0">
              <a:solidFill>
                <a:srgbClr val="D1D5DB"/>
              </a:solidFill>
              <a:effectLst/>
              <a:latin typeface="Söhne"/>
            </a:endParaRPr>
          </a:p>
          <a:p>
            <a:pPr algn="l"/>
            <a:r>
              <a:rPr lang="en-US" b="0" i="0">
                <a:solidFill>
                  <a:srgbClr val="D1D5DB"/>
                </a:solidFill>
                <a:effectLst/>
                <a:latin typeface="Söhne"/>
              </a:rPr>
              <a:t>Our collective efforts contribute significantly to emergency response and community safety during severe weather events.</a:t>
            </a:r>
          </a:p>
          <a:p>
            <a:pPr algn="l"/>
            <a:endParaRPr lang="en-US" b="0" i="0">
              <a:solidFill>
                <a:srgbClr val="D1D5DB"/>
              </a:solidFill>
              <a:effectLst/>
              <a:latin typeface="Söhne"/>
            </a:endParaRPr>
          </a:p>
          <a:p>
            <a:pPr algn="l"/>
            <a:r>
              <a:rPr lang="en-US" b="0" i="0">
                <a:solidFill>
                  <a:srgbClr val="D1D5DB"/>
                </a:solidFill>
                <a:effectLst/>
                <a:latin typeface="Söhne"/>
              </a:rPr>
              <a:t>Let's embark on this journey of learning and reinforcing our skills to continue making a difference as skilled and safety-conscious members of the R.A.C.E.S. team</a:t>
            </a:r>
          </a:p>
        </p:txBody>
      </p:sp>
      <p:sp>
        <p:nvSpPr>
          <p:cNvPr id="4" name="Slide Number Placeholder 3"/>
          <p:cNvSpPr>
            <a:spLocks noGrp="1"/>
          </p:cNvSpPr>
          <p:nvPr>
            <p:ph type="sldNum" sz="quarter" idx="5"/>
          </p:nvPr>
        </p:nvSpPr>
        <p:spPr/>
        <p:txBody>
          <a:bodyPr/>
          <a:lstStyle/>
          <a:p>
            <a:fld id="{0D56C6EC-F778-4579-ACC3-E5C61CDF24C1}" type="slidenum">
              <a:rPr lang="en-US" smtClean="0"/>
              <a:t>1</a:t>
            </a:fld>
            <a:endParaRPr lang="en-US"/>
          </a:p>
        </p:txBody>
      </p:sp>
    </p:spTree>
    <p:extLst>
      <p:ext uri="{BB962C8B-B14F-4D97-AF65-F5344CB8AC3E}">
        <p14:creationId xmlns:p14="http://schemas.microsoft.com/office/powerpoint/2010/main" val="946488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074CBBFB-7BE2-6F48-8262-03AAF0FDEA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DD6D1B6A-2F2F-4719-B42C-FF2185DC09FB}" type="slidenum">
              <a:rPr lang="en-US" altLang="en-US" sz="1200"/>
              <a:pPr/>
              <a:t>2</a:t>
            </a:fld>
            <a:endParaRPr lang="en-US" altLang="en-US" sz="1200"/>
          </a:p>
        </p:txBody>
      </p:sp>
      <p:sp>
        <p:nvSpPr>
          <p:cNvPr id="10243" name="Rectangle 2">
            <a:extLst>
              <a:ext uri="{FF2B5EF4-FFF2-40B4-BE49-F238E27FC236}">
                <a16:creationId xmlns:a16="http://schemas.microsoft.com/office/drawing/2014/main" id="{22C96295-6463-7959-F01F-DA86952FAABC}"/>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911D7830-D4B0-183A-F391-9D2FD48474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0" i="0">
                <a:solidFill>
                  <a:srgbClr val="D1D5DB"/>
                </a:solidFill>
                <a:effectLst/>
                <a:latin typeface="Söhne"/>
              </a:rPr>
              <a:t>We need to start by setting the tone for our role as storm spotters and underscores the mindset required for this crucial function.</a:t>
            </a:r>
          </a:p>
          <a:p>
            <a:pPr algn="l"/>
            <a:endParaRPr lang="en-US" b="0" i="0">
              <a:solidFill>
                <a:srgbClr val="D1D5DB"/>
              </a:solidFill>
              <a:effectLst/>
              <a:latin typeface="Söhne"/>
            </a:endParaRPr>
          </a:p>
          <a:p>
            <a:pPr algn="l"/>
            <a:r>
              <a:rPr lang="en-US" b="0" i="0">
                <a:solidFill>
                  <a:srgbClr val="D1D5DB"/>
                </a:solidFill>
                <a:effectLst/>
                <a:latin typeface="Söhne"/>
              </a:rPr>
              <a:t>It's imperative to recognize that as storm spotters, our purpose is distinctly different from that of storm chasers. </a:t>
            </a:r>
          </a:p>
          <a:p>
            <a:pPr algn="l"/>
            <a:endParaRPr lang="en-US" b="0" i="0">
              <a:solidFill>
                <a:srgbClr val="D1D5DB"/>
              </a:solidFill>
              <a:effectLst/>
              <a:latin typeface="Söhne"/>
            </a:endParaRPr>
          </a:p>
          <a:p>
            <a:pPr algn="l"/>
            <a:r>
              <a:rPr lang="en-US" b="0" i="0">
                <a:solidFill>
                  <a:srgbClr val="D1D5DB"/>
                </a:solidFill>
                <a:effectLst/>
                <a:latin typeface="Söhne"/>
              </a:rPr>
              <a:t>Our primary responsibility is to observe and report factual, real-time conditions to aid in public safety. This distinction is not just semantic; it's about priorities. Your reports can influence emergency response decisions and the safety of others.</a:t>
            </a:r>
          </a:p>
          <a:p>
            <a:pPr algn="l"/>
            <a:endParaRPr lang="en-US" b="0" i="0">
              <a:solidFill>
                <a:srgbClr val="D1D5DB"/>
              </a:solidFill>
              <a:effectLst/>
              <a:latin typeface="Söhne"/>
            </a:endParaRPr>
          </a:p>
          <a:p>
            <a:pPr algn="l"/>
            <a:r>
              <a:rPr lang="en-US" b="0" i="0">
                <a:solidFill>
                  <a:srgbClr val="D1D5DB"/>
                </a:solidFill>
                <a:effectLst/>
                <a:latin typeface="Söhne"/>
              </a:rPr>
              <a:t>Working together is at the heart of what we do. Collaboration ensures a wide network of observations, leading to a more accurate and comprehensive understanding of the weather threats facing our community.</a:t>
            </a:r>
          </a:p>
          <a:p>
            <a:pPr algn="l"/>
            <a:endParaRPr lang="en-US" b="0" i="0">
              <a:solidFill>
                <a:srgbClr val="D1D5DB"/>
              </a:solidFill>
              <a:effectLst/>
              <a:latin typeface="Söhne"/>
            </a:endParaRPr>
          </a:p>
          <a:p>
            <a:pPr algn="l"/>
            <a:r>
              <a:rPr lang="en-US" b="0" i="0">
                <a:solidFill>
                  <a:srgbClr val="D1D5DB"/>
                </a:solidFill>
                <a:effectLst/>
                <a:latin typeface="Söhne"/>
              </a:rPr>
              <a:t>An essential aspect of being an effective storm spotter is self-awareness and vigilance regarding your safety. The information you provide is valuable, but it should never come at the cost of your well-being.</a:t>
            </a:r>
          </a:p>
          <a:p>
            <a:pPr algn="l"/>
            <a:endParaRPr lang="en-US" b="0" i="0">
              <a:solidFill>
                <a:srgbClr val="D1D5DB"/>
              </a:solidFill>
              <a:effectLst/>
              <a:latin typeface="Söhne"/>
            </a:endParaRPr>
          </a:p>
          <a:p>
            <a:pPr algn="l"/>
            <a:r>
              <a:rPr lang="en-US" b="0" i="0">
                <a:solidFill>
                  <a:srgbClr val="D1D5DB"/>
                </a:solidFill>
                <a:effectLst/>
                <a:latin typeface="Söhne"/>
              </a:rPr>
              <a:t>As we proceed, remember that your safety enables you to continue the vital work of spotting. This presentation will equip you with the knowledge to keep yourself safe while you help keep others informed and protected.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EC92886A-6FFF-F2EB-7BB4-CA946E853A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440E9EC9-ACF2-4E73-B2E9-E22D939319FF}" type="slidenum">
              <a:rPr lang="en-US" altLang="en-US" sz="1200"/>
              <a:pPr/>
              <a:t>3</a:t>
            </a:fld>
            <a:endParaRPr lang="en-US" altLang="en-US" sz="1200"/>
          </a:p>
        </p:txBody>
      </p:sp>
      <p:sp>
        <p:nvSpPr>
          <p:cNvPr id="16387" name="Rectangle 2">
            <a:extLst>
              <a:ext uri="{FF2B5EF4-FFF2-40B4-BE49-F238E27FC236}">
                <a16:creationId xmlns:a16="http://schemas.microsoft.com/office/drawing/2014/main" id="{1C60A840-FB94-DE06-D955-969F46A33048}"/>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42633A50-9FC3-92D9-60A8-3B73707E5A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0" i="0">
                <a:solidFill>
                  <a:srgbClr val="D1D5DB"/>
                </a:solidFill>
                <a:effectLst/>
                <a:latin typeface="Söhne"/>
              </a:rPr>
              <a:t>As we gear up for the storm spotting season, a comprehensive approach to preparation is crucial. </a:t>
            </a:r>
          </a:p>
          <a:p>
            <a:pPr algn="l"/>
            <a:endParaRPr lang="en-US" b="0" i="0">
              <a:solidFill>
                <a:srgbClr val="D1D5DB"/>
              </a:solidFill>
              <a:effectLst/>
              <a:latin typeface="Söhne"/>
            </a:endParaRPr>
          </a:p>
          <a:p>
            <a:pPr algn="l"/>
            <a:r>
              <a:rPr lang="en-US" b="0" i="0">
                <a:solidFill>
                  <a:srgbClr val="D1D5DB"/>
                </a:solidFill>
                <a:effectLst/>
                <a:latin typeface="Söhne"/>
              </a:rPr>
              <a:t>Engaging in RACES safety training hones our skills, ensuring we can effectively contribute to public safety. </a:t>
            </a:r>
          </a:p>
          <a:p>
            <a:pPr algn="l"/>
            <a:endParaRPr lang="en-US" b="0" i="0">
              <a:solidFill>
                <a:srgbClr val="D1D5DB"/>
              </a:solidFill>
              <a:effectLst/>
              <a:latin typeface="Söhne"/>
            </a:endParaRPr>
          </a:p>
          <a:p>
            <a:pPr algn="l"/>
            <a:r>
              <a:rPr lang="en-US" b="0" i="0">
                <a:solidFill>
                  <a:srgbClr val="D1D5DB"/>
                </a:solidFill>
                <a:effectLst/>
                <a:latin typeface="Söhne"/>
              </a:rPr>
              <a:t>Similarly, emergency management training at the EOC empowers us with the knowledge to coordinate seamlessly with other emergency responders.</a:t>
            </a:r>
          </a:p>
          <a:p>
            <a:pPr algn="l"/>
            <a:endParaRPr lang="en-US" b="0" i="0">
              <a:solidFill>
                <a:srgbClr val="D1D5DB"/>
              </a:solidFill>
              <a:effectLst/>
              <a:latin typeface="Söhne"/>
            </a:endParaRPr>
          </a:p>
          <a:p>
            <a:pPr algn="l"/>
            <a:r>
              <a:rPr lang="en-US" b="0" i="0">
                <a:solidFill>
                  <a:srgbClr val="D1D5DB"/>
                </a:solidFill>
                <a:effectLst/>
                <a:latin typeface="Söhne"/>
              </a:rPr>
              <a:t>Vigilance in monitoring weather conditions cannot be overstated. It equips us with the foresight needed to anticipate and react to weather events appropriately.</a:t>
            </a:r>
          </a:p>
          <a:p>
            <a:pPr algn="l"/>
            <a:endParaRPr lang="en-US" b="0" i="0">
              <a:solidFill>
                <a:srgbClr val="D1D5DB"/>
              </a:solidFill>
              <a:effectLst/>
              <a:latin typeface="Söhne"/>
            </a:endParaRPr>
          </a:p>
          <a:p>
            <a:pPr algn="l"/>
            <a:r>
              <a:rPr lang="en-US" b="0" i="0">
                <a:solidFill>
                  <a:srgbClr val="D1D5DB"/>
                </a:solidFill>
                <a:effectLst/>
                <a:latin typeface="Söhne"/>
              </a:rPr>
              <a:t>A storm spotter's readiness also hinges on their equipment and supplies. A well-maintained vehicle, complete with a full tank, is fundamental for mobility in response to unfolding weather events. </a:t>
            </a:r>
          </a:p>
          <a:p>
            <a:pPr algn="l"/>
            <a:endParaRPr lang="en-US" b="0" i="0">
              <a:solidFill>
                <a:srgbClr val="D1D5DB"/>
              </a:solidFill>
              <a:effectLst/>
              <a:latin typeface="Söhne"/>
            </a:endParaRPr>
          </a:p>
          <a:p>
            <a:pPr algn="l"/>
            <a:r>
              <a:rPr lang="en-US" b="0" i="0">
                <a:solidFill>
                  <a:srgbClr val="D1D5DB"/>
                </a:solidFill>
                <a:effectLst/>
                <a:latin typeface="Söhne"/>
              </a:rPr>
              <a:t>Just as critical is ensuring that the radio system is tested and functioning perfectly, as this is our primary tool for communication during operations.</a:t>
            </a:r>
          </a:p>
          <a:p>
            <a:pPr algn="l"/>
            <a:endParaRPr lang="en-US" b="0" i="0">
              <a:solidFill>
                <a:srgbClr val="D1D5DB"/>
              </a:solidFill>
              <a:effectLst/>
              <a:latin typeface="Söhne"/>
            </a:endParaRPr>
          </a:p>
          <a:p>
            <a:pPr algn="l"/>
            <a:r>
              <a:rPr lang="en-US" b="0" i="0">
                <a:solidFill>
                  <a:srgbClr val="D1D5DB"/>
                </a:solidFill>
                <a:effectLst/>
                <a:latin typeface="Söhne"/>
              </a:rPr>
              <a:t>Lastly, a checked and packed food kit is part of the essentials. It is not just about sustenance; it’s about maintaining a state of readiness, enabling us to focus on our duties without the distraction of basic needs during an emergency.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0A06205E-6297-5323-D813-CF4B23EAD1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0DD2BE62-8E58-452A-8DFA-A86DC02A1A96}" type="slidenum">
              <a:rPr lang="en-US" altLang="en-US" sz="1200"/>
              <a:pPr/>
              <a:t>4</a:t>
            </a:fld>
            <a:endParaRPr lang="en-US" altLang="en-US" sz="1200"/>
          </a:p>
        </p:txBody>
      </p:sp>
      <p:sp>
        <p:nvSpPr>
          <p:cNvPr id="18435" name="Rectangle 2">
            <a:extLst>
              <a:ext uri="{FF2B5EF4-FFF2-40B4-BE49-F238E27FC236}">
                <a16:creationId xmlns:a16="http://schemas.microsoft.com/office/drawing/2014/main" id="{EFCF25DB-0477-C0BE-84D6-46C24044BA21}"/>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0BBF2240-AFDD-6F36-8A64-E85AC20022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4000" b="0" i="0">
                <a:solidFill>
                  <a:srgbClr val="D1D5DB"/>
                </a:solidFill>
                <a:effectLst/>
                <a:latin typeface="Söhne"/>
              </a:rPr>
              <a:t>Proper equipment is the backbone of effective storm spotting. Each item serves a purpose, whether it's for communication, navigation, or safety. </a:t>
            </a:r>
          </a:p>
          <a:p>
            <a:pPr algn="l"/>
            <a:endParaRPr lang="en-US" sz="4000" b="0" i="0">
              <a:solidFill>
                <a:srgbClr val="D1D5DB"/>
              </a:solidFill>
              <a:effectLst/>
              <a:latin typeface="Söhne"/>
            </a:endParaRPr>
          </a:p>
          <a:p>
            <a:pPr algn="l"/>
            <a:r>
              <a:rPr lang="en-US" sz="4000" b="0" i="0">
                <a:solidFill>
                  <a:srgbClr val="D1D5DB"/>
                </a:solidFill>
                <a:effectLst/>
                <a:latin typeface="Söhne"/>
              </a:rPr>
              <a:t>A reliable radio is your link to other spotters and the emergency network. APRS, or Automatic Packet Reporting System, tracks your location, providing real-time data that's invaluable during emergencies.</a:t>
            </a:r>
          </a:p>
          <a:p>
            <a:pPr algn="l"/>
            <a:endParaRPr lang="en-US" sz="4000" b="0" i="0">
              <a:solidFill>
                <a:srgbClr val="D1D5DB"/>
              </a:solidFill>
              <a:effectLst/>
              <a:latin typeface="Söhne"/>
            </a:endParaRPr>
          </a:p>
          <a:p>
            <a:pPr algn="l"/>
            <a:r>
              <a:rPr lang="en-US" sz="4000" b="0" i="0">
                <a:solidFill>
                  <a:srgbClr val="D1D5DB"/>
                </a:solidFill>
                <a:effectLst/>
                <a:latin typeface="Söhne"/>
              </a:rPr>
              <a:t>Always carry a clipboard, paper, and pen for notes and reports when technology fails. Your identification, including RACES ID, driver's license, and vehicle ID, should always be on hand to ensure access and verify your role as a spotter.</a:t>
            </a:r>
          </a:p>
          <a:p>
            <a:pPr algn="l"/>
            <a:endParaRPr lang="en-US" sz="4000" b="0" i="0">
              <a:solidFill>
                <a:srgbClr val="D1D5DB"/>
              </a:solidFill>
              <a:effectLst/>
              <a:latin typeface="Söhne"/>
            </a:endParaRPr>
          </a:p>
          <a:p>
            <a:pPr algn="l"/>
            <a:r>
              <a:rPr lang="en-US" sz="4000" b="0" i="0">
                <a:solidFill>
                  <a:srgbClr val="D1D5DB"/>
                </a:solidFill>
                <a:effectLst/>
                <a:latin typeface="Söhne"/>
              </a:rPr>
              <a:t>Use designated report forms like the RACES Emergency Weather Report and Windshield Assessment Survey to systematically capture critical data. </a:t>
            </a:r>
          </a:p>
          <a:p>
            <a:pPr algn="l"/>
            <a:endParaRPr lang="en-US" sz="4000" b="0" i="0">
              <a:solidFill>
                <a:srgbClr val="D1D5DB"/>
              </a:solidFill>
              <a:effectLst/>
              <a:latin typeface="Söhne"/>
            </a:endParaRPr>
          </a:p>
          <a:p>
            <a:pPr algn="l"/>
            <a:r>
              <a:rPr lang="en-US" sz="4000" b="0" i="0">
                <a:solidFill>
                  <a:srgbClr val="D1D5DB"/>
                </a:solidFill>
                <a:effectLst/>
                <a:latin typeface="Söhne"/>
              </a:rPr>
              <a:t>A map of Sedgwick County is essential for navigation and situational awareness.</a:t>
            </a:r>
          </a:p>
          <a:p>
            <a:pPr algn="l"/>
            <a:endParaRPr lang="en-US" sz="4000" b="0" i="0">
              <a:solidFill>
                <a:srgbClr val="D1D5DB"/>
              </a:solidFill>
              <a:effectLst/>
              <a:latin typeface="Söhne"/>
            </a:endParaRPr>
          </a:p>
          <a:p>
            <a:pPr algn="l"/>
            <a:r>
              <a:rPr lang="en-US" sz="4000" b="0" i="0">
                <a:solidFill>
                  <a:srgbClr val="D1D5DB"/>
                </a:solidFill>
                <a:effectLst/>
                <a:latin typeface="Söhne"/>
              </a:rPr>
              <a:t>Measurements and direction are crucial; thus, a wind gauge, ruler, compass, or GPS are necessary tools. A flashlight, with extra batteries and bulbs, ensures you can see and be seen in low visibility conditions. </a:t>
            </a:r>
          </a:p>
          <a:p>
            <a:pPr algn="l"/>
            <a:endParaRPr lang="en-US" sz="4000" b="0" i="0">
              <a:solidFill>
                <a:srgbClr val="D1D5DB"/>
              </a:solidFill>
              <a:effectLst/>
              <a:latin typeface="Söhne"/>
            </a:endParaRPr>
          </a:p>
          <a:p>
            <a:pPr algn="l"/>
            <a:r>
              <a:rPr lang="en-US" sz="4000" b="0" i="0">
                <a:solidFill>
                  <a:srgbClr val="D1D5DB"/>
                </a:solidFill>
                <a:effectLst/>
                <a:latin typeface="Söhne"/>
              </a:rPr>
              <a:t>Binoculars extend your range of sight, and a brightly colored raincoat or vest increases your visibility to others.</a:t>
            </a:r>
          </a:p>
          <a:p>
            <a:pPr algn="l"/>
            <a:endParaRPr lang="en-US" sz="4000" b="0" i="0">
              <a:solidFill>
                <a:srgbClr val="D1D5DB"/>
              </a:solidFill>
              <a:effectLst/>
              <a:latin typeface="Söhne"/>
            </a:endParaRPr>
          </a:p>
          <a:p>
            <a:pPr algn="l"/>
            <a:r>
              <a:rPr lang="en-US" sz="4000" b="0" i="0">
                <a:solidFill>
                  <a:srgbClr val="D1D5DB"/>
                </a:solidFill>
                <a:effectLst/>
                <a:latin typeface="Söhne"/>
              </a:rPr>
              <a:t>Lastly, a first aid kit is a must-have for personal safety, enabling you to address minor injuries immediately. Each piece of equipment is a critical component in your storm spotter toolkit.</a:t>
            </a:r>
          </a:p>
          <a:p>
            <a:pPr marL="228600" lvl="2">
              <a:defRPr/>
            </a:pPr>
            <a:endParaRPr lang="en-US" altLang="en-US" sz="2800"/>
          </a:p>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F4F4216F-6A1B-0C7A-3B6C-47F767D8B7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0604B98C-7CD8-4233-A1BA-211F11F964FE}" type="slidenum">
              <a:rPr lang="en-US" altLang="en-US" sz="1200"/>
              <a:pPr/>
              <a:t>5</a:t>
            </a:fld>
            <a:endParaRPr lang="en-US" altLang="en-US" sz="1200"/>
          </a:p>
        </p:txBody>
      </p:sp>
      <p:sp>
        <p:nvSpPr>
          <p:cNvPr id="24579" name="Rectangle 2">
            <a:extLst>
              <a:ext uri="{FF2B5EF4-FFF2-40B4-BE49-F238E27FC236}">
                <a16:creationId xmlns:a16="http://schemas.microsoft.com/office/drawing/2014/main" id="{1794C947-C7AA-F6A5-49FB-1A9C4CB3A31E}"/>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830D9461-1531-2039-A199-7AA9994DF9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0" i="0">
                <a:solidFill>
                  <a:srgbClr val="D1D5DB"/>
                </a:solidFill>
                <a:effectLst/>
                <a:latin typeface="Söhne"/>
              </a:rPr>
              <a:t>Equipping yourself with optional but highly recommended gear can significantly enhance comfort and readiness during extended periods of spotting. </a:t>
            </a:r>
          </a:p>
          <a:p>
            <a:pPr algn="l"/>
            <a:endParaRPr lang="en-US" b="0" i="0">
              <a:solidFill>
                <a:srgbClr val="D1D5DB"/>
              </a:solidFill>
              <a:effectLst/>
              <a:latin typeface="Söhne"/>
            </a:endParaRPr>
          </a:p>
          <a:p>
            <a:pPr algn="l"/>
            <a:r>
              <a:rPr lang="en-US" b="0" i="0">
                <a:solidFill>
                  <a:srgbClr val="D1D5DB"/>
                </a:solidFill>
                <a:effectLst/>
                <a:latin typeface="Söhne"/>
              </a:rPr>
              <a:t>Gloves and a blanket are simple additions that provide warmth in unexpectedly chilly conditions. </a:t>
            </a:r>
          </a:p>
          <a:p>
            <a:pPr algn="l"/>
            <a:endParaRPr lang="en-US" b="0" i="0">
              <a:solidFill>
                <a:srgbClr val="D1D5DB"/>
              </a:solidFill>
              <a:effectLst/>
              <a:latin typeface="Söhne"/>
            </a:endParaRPr>
          </a:p>
          <a:p>
            <a:pPr algn="l"/>
            <a:r>
              <a:rPr lang="en-US" b="0" i="0">
                <a:solidFill>
                  <a:srgbClr val="D1D5DB"/>
                </a:solidFill>
                <a:effectLst/>
                <a:latin typeface="Söhne"/>
              </a:rPr>
              <a:t>Staying hydrated and energized with snacks and non-alcoholic beverages is key, especially during long hours of observation.</a:t>
            </a:r>
          </a:p>
          <a:p>
            <a:pPr algn="l"/>
            <a:endParaRPr lang="en-US" b="0" i="0">
              <a:solidFill>
                <a:srgbClr val="D1D5DB"/>
              </a:solidFill>
              <a:effectLst/>
              <a:latin typeface="Söhne"/>
            </a:endParaRPr>
          </a:p>
          <a:p>
            <a:pPr algn="l"/>
            <a:r>
              <a:rPr lang="en-US" b="0" i="0">
                <a:solidFill>
                  <a:srgbClr val="D1D5DB"/>
                </a:solidFill>
                <a:effectLst/>
                <a:latin typeface="Söhne"/>
              </a:rPr>
              <a:t>For those who wish to document their findings more thoroughly, a video or digital camera can be invaluable. Not only do these tools help in recording the event for later analysis, but they also serve as a visual record to accompany your reports.</a:t>
            </a:r>
          </a:p>
          <a:p>
            <a:pPr algn="l"/>
            <a:endParaRPr lang="en-US" b="0" i="0">
              <a:solidFill>
                <a:srgbClr val="D1D5DB"/>
              </a:solidFill>
              <a:effectLst/>
              <a:latin typeface="Söhne"/>
            </a:endParaRPr>
          </a:p>
          <a:p>
            <a:pPr algn="l"/>
            <a:r>
              <a:rPr lang="en-US" b="0" i="0">
                <a:solidFill>
                  <a:srgbClr val="D1D5DB"/>
                </a:solidFill>
                <a:effectLst/>
                <a:latin typeface="Söhne"/>
              </a:rPr>
              <a:t>Safety should always be a priority, so consider carrying a fire extinguisher and spare fuses. These items can prevent small incidents from becoming emergencies. </a:t>
            </a:r>
          </a:p>
          <a:p>
            <a:pPr algn="l"/>
            <a:endParaRPr lang="en-US" b="0" i="0">
              <a:solidFill>
                <a:srgbClr val="D1D5DB"/>
              </a:solidFill>
              <a:effectLst/>
              <a:latin typeface="Söhne"/>
            </a:endParaRPr>
          </a:p>
          <a:p>
            <a:pPr algn="l"/>
            <a:r>
              <a:rPr lang="en-US" b="0" i="0">
                <a:solidFill>
                  <a:srgbClr val="D1D5DB"/>
                </a:solidFill>
                <a:effectLst/>
                <a:latin typeface="Söhne"/>
              </a:rPr>
              <a:t>Paper towels and insect repellent can offer additional comfort and utility in various outdoor conditions.</a:t>
            </a:r>
          </a:p>
          <a:p>
            <a:pPr algn="l"/>
            <a:endParaRPr lang="en-US" b="0" i="0">
              <a:solidFill>
                <a:srgbClr val="D1D5DB"/>
              </a:solidFill>
              <a:effectLst/>
              <a:latin typeface="Söhne"/>
            </a:endParaRPr>
          </a:p>
          <a:p>
            <a:pPr algn="l"/>
            <a:r>
              <a:rPr lang="en-US" b="0" i="0">
                <a:solidFill>
                  <a:srgbClr val="D1D5DB"/>
                </a:solidFill>
                <a:effectLst/>
                <a:latin typeface="Söhne"/>
              </a:rPr>
              <a:t>An extra pair of shoes ensures you can stay mobile even if one gets wet or damaged. Lastly, flares can be a critical safety tool, especially if you find yourself in need of assistance.</a:t>
            </a:r>
          </a:p>
          <a:p>
            <a:pPr algn="l"/>
            <a:endParaRPr lang="en-US" b="0" i="0">
              <a:solidFill>
                <a:srgbClr val="D1D5DB"/>
              </a:solidFill>
              <a:effectLst/>
              <a:latin typeface="Söhne"/>
            </a:endParaRPr>
          </a:p>
          <a:p>
            <a:pPr algn="l"/>
            <a:r>
              <a:rPr lang="en-US" b="0" i="0">
                <a:solidFill>
                  <a:srgbClr val="D1D5DB"/>
                </a:solidFill>
                <a:effectLst/>
                <a:latin typeface="Söhne"/>
              </a:rPr>
              <a:t>These supplementary items, while optional, can provide significant benefits to a storm spotter’s safety and effectiveness in the field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EC58773A-033D-9C24-D1C4-609EF02A99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94CD178F-5317-46E1-B651-3C7BD2D2AEA9}" type="slidenum">
              <a:rPr lang="en-US" altLang="en-US" sz="1200"/>
              <a:pPr/>
              <a:t>6</a:t>
            </a:fld>
            <a:endParaRPr lang="en-US" altLang="en-US" sz="1200"/>
          </a:p>
        </p:txBody>
      </p:sp>
      <p:sp>
        <p:nvSpPr>
          <p:cNvPr id="26627" name="Rectangle 2">
            <a:extLst>
              <a:ext uri="{FF2B5EF4-FFF2-40B4-BE49-F238E27FC236}">
                <a16:creationId xmlns:a16="http://schemas.microsoft.com/office/drawing/2014/main" id="{F6B53032-E205-A658-33F8-4397F0300253}"/>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7852DD0D-0718-D131-1363-21B6F5275A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0" i="0">
                <a:solidFill>
                  <a:srgbClr val="D1D5DB"/>
                </a:solidFill>
                <a:effectLst/>
                <a:latin typeface="Söhne"/>
              </a:rPr>
              <a:t>As we enter storm season, let's begin with a thorough inspection of our equipment. This ensures we can rely on our gear when it counts the most.</a:t>
            </a:r>
          </a:p>
          <a:p>
            <a:pPr algn="l"/>
            <a:endParaRPr lang="en-US" b="0" i="0">
              <a:solidFill>
                <a:srgbClr val="D1D5DB"/>
              </a:solidFill>
              <a:effectLst/>
              <a:latin typeface="Söhne"/>
            </a:endParaRPr>
          </a:p>
          <a:p>
            <a:pPr algn="l"/>
            <a:r>
              <a:rPr lang="en-US" b="0" i="0">
                <a:solidFill>
                  <a:srgbClr val="D1D5DB"/>
                </a:solidFill>
                <a:effectLst/>
                <a:latin typeface="Söhne"/>
              </a:rPr>
              <a:t>Start with the radios. Check each one for functionality, and make sure the settings are correct for our network frequencies.</a:t>
            </a:r>
          </a:p>
          <a:p>
            <a:pPr algn="l"/>
            <a:endParaRPr lang="en-US" b="0" i="0">
              <a:solidFill>
                <a:srgbClr val="D1D5DB"/>
              </a:solidFill>
              <a:effectLst/>
              <a:latin typeface="Söhne"/>
            </a:endParaRPr>
          </a:p>
          <a:p>
            <a:pPr algn="l"/>
            <a:r>
              <a:rPr lang="en-US" b="0" i="0">
                <a:solidFill>
                  <a:srgbClr val="D1D5DB"/>
                </a:solidFill>
                <a:effectLst/>
                <a:latin typeface="Söhne"/>
              </a:rPr>
              <a:t>Next, examine the coaxial cables. Look for any signs of wear or damage that could affect signal integrity.</a:t>
            </a:r>
          </a:p>
          <a:p>
            <a:pPr algn="l"/>
            <a:endParaRPr lang="en-US" b="0" i="0">
              <a:solidFill>
                <a:srgbClr val="D1D5DB"/>
              </a:solidFill>
              <a:effectLst/>
              <a:latin typeface="Söhne"/>
            </a:endParaRPr>
          </a:p>
          <a:p>
            <a:pPr algn="l"/>
            <a:r>
              <a:rPr lang="en-US" b="0" i="0">
                <a:solidFill>
                  <a:srgbClr val="D1D5DB"/>
                </a:solidFill>
                <a:effectLst/>
                <a:latin typeface="Söhne"/>
              </a:rPr>
              <a:t>Power connectors are often overlooked, yet they are vital. Ensure they are secure and free of corrosion to maintain consistent power supply to your equipment.</a:t>
            </a:r>
          </a:p>
          <a:p>
            <a:pPr algn="l"/>
            <a:endParaRPr lang="en-US" b="0" i="0">
              <a:solidFill>
                <a:srgbClr val="D1D5DB"/>
              </a:solidFill>
              <a:effectLst/>
              <a:latin typeface="Söhne"/>
            </a:endParaRPr>
          </a:p>
          <a:p>
            <a:pPr algn="l"/>
            <a:r>
              <a:rPr lang="en-US" b="0" i="0">
                <a:solidFill>
                  <a:srgbClr val="D1D5DB"/>
                </a:solidFill>
                <a:effectLst/>
                <a:latin typeface="Söhne"/>
              </a:rPr>
              <a:t>The antenna is your lifeline to the outside world during a storm. Inspect both the antenna and its connectors for any damage or loose parts that might impair performance.</a:t>
            </a:r>
          </a:p>
          <a:p>
            <a:pPr algn="l"/>
            <a:endParaRPr lang="en-US" b="0" i="0">
              <a:solidFill>
                <a:srgbClr val="D1D5DB"/>
              </a:solidFill>
              <a:effectLst/>
              <a:latin typeface="Söhne"/>
            </a:endParaRPr>
          </a:p>
          <a:p>
            <a:pPr algn="l"/>
            <a:r>
              <a:rPr lang="en-US" b="0" i="0">
                <a:solidFill>
                  <a:srgbClr val="D1D5DB"/>
                </a:solidFill>
                <a:effectLst/>
                <a:latin typeface="Söhne"/>
              </a:rPr>
              <a:t>Lastly, HT batteries should be fully charged. Consider doing a test run to see how long they hold their charge. It's better to identify a weak battery now than during critical field operations.</a:t>
            </a:r>
          </a:p>
          <a:p>
            <a:pPr algn="l"/>
            <a:endParaRPr lang="en-US" b="0" i="0">
              <a:solidFill>
                <a:srgbClr val="D1D5DB"/>
              </a:solidFill>
              <a:effectLst/>
              <a:latin typeface="Söhne"/>
            </a:endParaRPr>
          </a:p>
          <a:p>
            <a:pPr algn="l"/>
            <a:r>
              <a:rPr lang="en-US" b="0" i="0">
                <a:solidFill>
                  <a:srgbClr val="D1D5DB"/>
                </a:solidFill>
                <a:effectLst/>
                <a:latin typeface="Söhne"/>
              </a:rPr>
              <a:t>This routine inspection is not just a one-time task at the beginning of the season. Periodic checks will help avoid equipment failure and maintain operational readiness throughout the storm season.</a:t>
            </a:r>
          </a:p>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0D77E3E9-E739-18B4-9CB0-6A06D6ED93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69D0C8E2-EF23-4EAD-A480-E51DD3EAA4D2}" type="slidenum">
              <a:rPr lang="en-US" altLang="en-US" sz="1200"/>
              <a:pPr/>
              <a:t>7</a:t>
            </a:fld>
            <a:endParaRPr lang="en-US" altLang="en-US" sz="1200"/>
          </a:p>
        </p:txBody>
      </p:sp>
      <p:sp>
        <p:nvSpPr>
          <p:cNvPr id="28675" name="Rectangle 2">
            <a:extLst>
              <a:ext uri="{FF2B5EF4-FFF2-40B4-BE49-F238E27FC236}">
                <a16:creationId xmlns:a16="http://schemas.microsoft.com/office/drawing/2014/main" id="{BCE475E0-7EBB-3016-79E2-C221D0B1AB64}"/>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0B134ED7-5633-B0C4-5DB3-5A7B63D617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0" i="0">
                <a:solidFill>
                  <a:srgbClr val="D1D5DB"/>
                </a:solidFill>
                <a:effectLst/>
                <a:latin typeface="Söhne"/>
              </a:rPr>
              <a:t>Before we set out, let's run through the pre-deployment vehicle checklist. This is a critical step to ensure our safety and operational capability in the field.</a:t>
            </a:r>
          </a:p>
          <a:p>
            <a:pPr algn="l"/>
            <a:endParaRPr lang="en-US" b="0" i="0">
              <a:solidFill>
                <a:srgbClr val="D1D5DB"/>
              </a:solidFill>
              <a:effectLst/>
              <a:latin typeface="Söhne"/>
            </a:endParaRPr>
          </a:p>
          <a:p>
            <a:pPr algn="l"/>
            <a:r>
              <a:rPr lang="en-US" b="0" i="0">
                <a:solidFill>
                  <a:srgbClr val="D1D5DB"/>
                </a:solidFill>
                <a:effectLst/>
                <a:latin typeface="Söhne"/>
              </a:rPr>
              <a:t>Begin with the fuel. A full gas tank is essential – it could be a while before you're able to refuel.</a:t>
            </a:r>
          </a:p>
          <a:p>
            <a:pPr algn="l"/>
            <a:endParaRPr lang="en-US" b="0" i="0">
              <a:solidFill>
                <a:srgbClr val="D1D5DB"/>
              </a:solidFill>
              <a:effectLst/>
              <a:latin typeface="Söhne"/>
            </a:endParaRPr>
          </a:p>
          <a:p>
            <a:pPr algn="l"/>
            <a:r>
              <a:rPr lang="en-US" b="0" i="0">
                <a:solidFill>
                  <a:srgbClr val="D1D5DB"/>
                </a:solidFill>
                <a:effectLst/>
                <a:latin typeface="Söhne"/>
              </a:rPr>
              <a:t>Now, let’s move on to lighting. Check every light on your vehicle, including headlights, flashers, turn signals, and brake and backup lights. Visibility is crucial, not just for your ability to see, but also to be seen by others.</a:t>
            </a:r>
          </a:p>
          <a:p>
            <a:pPr algn="l"/>
            <a:endParaRPr lang="en-US" b="0" i="0">
              <a:solidFill>
                <a:srgbClr val="D1D5DB"/>
              </a:solidFill>
              <a:effectLst/>
              <a:latin typeface="Söhne"/>
            </a:endParaRPr>
          </a:p>
          <a:p>
            <a:pPr algn="l"/>
            <a:r>
              <a:rPr lang="en-US" b="0" i="0">
                <a:solidFill>
                  <a:srgbClr val="D1D5DB"/>
                </a:solidFill>
                <a:effectLst/>
                <a:latin typeface="Söhne"/>
              </a:rPr>
              <a:t>Don’t forget flashlights. Ensure they’re working and that you have extra batteries.</a:t>
            </a:r>
          </a:p>
          <a:p>
            <a:pPr algn="l"/>
            <a:endParaRPr lang="en-US" b="0" i="0">
              <a:solidFill>
                <a:srgbClr val="D1D5DB"/>
              </a:solidFill>
              <a:effectLst/>
              <a:latin typeface="Söhne"/>
            </a:endParaRPr>
          </a:p>
          <a:p>
            <a:pPr algn="l"/>
            <a:r>
              <a:rPr lang="en-US" b="0" i="0">
                <a:solidFill>
                  <a:srgbClr val="D1D5DB"/>
                </a:solidFill>
                <a:effectLst/>
                <a:latin typeface="Söhne"/>
              </a:rPr>
              <a:t>Inspect your tires thoroughly. Look at the tread depth, check the pressure, and confirm you have a fully functional spare.</a:t>
            </a:r>
          </a:p>
          <a:p>
            <a:pPr algn="l"/>
            <a:endParaRPr lang="en-US" b="0" i="0">
              <a:solidFill>
                <a:srgbClr val="D1D5DB"/>
              </a:solidFill>
              <a:effectLst/>
              <a:latin typeface="Söhne"/>
            </a:endParaRPr>
          </a:p>
          <a:p>
            <a:pPr algn="l"/>
            <a:r>
              <a:rPr lang="en-US" b="0" i="0">
                <a:solidFill>
                  <a:srgbClr val="D1D5DB"/>
                </a:solidFill>
                <a:effectLst/>
                <a:latin typeface="Söhne"/>
              </a:rPr>
              <a:t>Defrosters are often underappreciated until you need them. Verify yours is working to keep your windshield clear.</a:t>
            </a:r>
          </a:p>
          <a:p>
            <a:pPr algn="l"/>
            <a:endParaRPr lang="en-US" b="0" i="0">
              <a:solidFill>
                <a:srgbClr val="D1D5DB"/>
              </a:solidFill>
              <a:effectLst/>
              <a:latin typeface="Söhne"/>
            </a:endParaRPr>
          </a:p>
          <a:p>
            <a:pPr algn="l"/>
            <a:r>
              <a:rPr lang="en-US" b="0" i="0">
                <a:solidFill>
                  <a:srgbClr val="D1D5DB"/>
                </a:solidFill>
                <a:effectLst/>
                <a:latin typeface="Söhne"/>
              </a:rPr>
              <a:t>If possible, apply a fresh coat of Rain-X on the windshield. This will improve visibility during heavy rain.</a:t>
            </a:r>
          </a:p>
          <a:p>
            <a:pPr algn="l"/>
            <a:endParaRPr lang="en-US" b="0" i="0">
              <a:solidFill>
                <a:srgbClr val="D1D5DB"/>
              </a:solidFill>
              <a:effectLst/>
              <a:latin typeface="Söhne"/>
            </a:endParaRPr>
          </a:p>
          <a:p>
            <a:pPr algn="l"/>
            <a:r>
              <a:rPr lang="en-US" b="0" i="0">
                <a:solidFill>
                  <a:srgbClr val="D1D5DB"/>
                </a:solidFill>
                <a:effectLst/>
                <a:latin typeface="Söhne"/>
              </a:rPr>
              <a:t>Lastly, top off all your fluid levels. This includes oil, coolant, brake fluid, and windshield cleaner. These might seem like small details, but they can significantly impact your safety and effectiveness as a spotter.</a:t>
            </a:r>
          </a:p>
          <a:p>
            <a:pPr algn="l"/>
            <a:endParaRPr lang="en-US" b="0" i="0">
              <a:solidFill>
                <a:srgbClr val="D1D5DB"/>
              </a:solidFill>
              <a:effectLst/>
              <a:latin typeface="Söhne"/>
            </a:endParaRPr>
          </a:p>
          <a:p>
            <a:pPr algn="l"/>
            <a:r>
              <a:rPr lang="en-US" b="0" i="0">
                <a:solidFill>
                  <a:srgbClr val="D1D5DB"/>
                </a:solidFill>
                <a:effectLst/>
                <a:latin typeface="Söhne"/>
              </a:rPr>
              <a:t>Following this checklist before deployment can prevent many common issues that might otherwise hinder our mission.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94A555EE-5327-A838-B6B1-3E100D5D38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13CB5AA0-6573-4D6C-A72D-5650FAC00EC9}" type="slidenum">
              <a:rPr lang="en-US" altLang="en-US" sz="1200"/>
              <a:pPr/>
              <a:t>8</a:t>
            </a:fld>
            <a:endParaRPr lang="en-US" altLang="en-US" sz="1200"/>
          </a:p>
        </p:txBody>
      </p:sp>
      <p:sp>
        <p:nvSpPr>
          <p:cNvPr id="30723" name="Rectangle 2">
            <a:extLst>
              <a:ext uri="{FF2B5EF4-FFF2-40B4-BE49-F238E27FC236}">
                <a16:creationId xmlns:a16="http://schemas.microsoft.com/office/drawing/2014/main" id="{10240CDC-232D-62A4-9CC8-03A68B6EA587}"/>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527772D3-08A3-3CE9-FAA3-D8EBA3D7B2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0" i="0">
                <a:solidFill>
                  <a:srgbClr val="D1D5DB"/>
                </a:solidFill>
                <a:effectLst/>
                <a:latin typeface="Söhne"/>
              </a:rPr>
              <a:t>Welcome to the critical phase of our storm spotting protocol – Spotter Activation. In this phase, our responsiveness and attention to detail are paramount. </a:t>
            </a:r>
          </a:p>
          <a:p>
            <a:pPr algn="l"/>
            <a:endParaRPr lang="en-US" b="0" i="0">
              <a:solidFill>
                <a:srgbClr val="D1D5DB"/>
              </a:solidFill>
              <a:effectLst/>
              <a:latin typeface="Söhne"/>
            </a:endParaRPr>
          </a:p>
          <a:p>
            <a:pPr algn="l"/>
            <a:r>
              <a:rPr lang="en-US" b="0" i="0">
                <a:solidFill>
                  <a:srgbClr val="D1D5DB"/>
                </a:solidFill>
                <a:effectLst/>
                <a:latin typeface="Söhne"/>
              </a:rPr>
              <a:t>During a Level 1 Activation, you will be alerted via page or radio to potential severe weather conditions. This is your cue to start preparations for deployment, ensuring your equipment is in check and you're ready to move at a moment's notice.</a:t>
            </a:r>
          </a:p>
          <a:p>
            <a:pPr algn="l"/>
            <a:endParaRPr lang="en-US" b="0" i="0">
              <a:solidFill>
                <a:srgbClr val="D1D5DB"/>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BDC1C6"/>
                </a:solidFill>
                <a:effectLst/>
                <a:latin typeface="Roboto" panose="02000000000000000000" pitchFamily="2" charset="0"/>
              </a:rPr>
              <a:t>A Net Control Station (NCS) is </a:t>
            </a:r>
            <a:r>
              <a:rPr lang="en-US" b="1" i="0">
                <a:solidFill>
                  <a:srgbClr val="BDC1C6"/>
                </a:solidFill>
                <a:effectLst/>
                <a:latin typeface="Roboto" panose="02000000000000000000" pitchFamily="2" charset="0"/>
              </a:rPr>
              <a:t>an operator responsible for controlling all radio traffic on the repeater during a directed net</a:t>
            </a:r>
            <a:r>
              <a:rPr lang="en-US" b="0" i="0">
                <a:solidFill>
                  <a:srgbClr val="BDC1C6"/>
                </a:solidFill>
                <a:effectLst/>
                <a:latin typeface="Roboto" panose="02000000000000000000" pitchFamily="2" charset="0"/>
              </a:rPr>
              <a:t>. </a:t>
            </a:r>
            <a:endParaRPr lang="en-US" b="0" i="0">
              <a:solidFill>
                <a:srgbClr val="D1D5DB"/>
              </a:solidFill>
              <a:effectLst/>
              <a:latin typeface="Söhne"/>
            </a:endParaRPr>
          </a:p>
          <a:p>
            <a:pPr algn="l"/>
            <a:endParaRPr lang="en-US" b="0" i="0">
              <a:solidFill>
                <a:srgbClr val="D1D5DB"/>
              </a:solidFill>
              <a:effectLst/>
              <a:latin typeface="Söhne"/>
            </a:endParaRPr>
          </a:p>
          <a:p>
            <a:pPr algn="l"/>
            <a:r>
              <a:rPr lang="en-US" b="0" i="0">
                <a:solidFill>
                  <a:srgbClr val="D1D5DB"/>
                </a:solidFill>
                <a:effectLst/>
                <a:latin typeface="Söhne"/>
              </a:rPr>
              <a:t>With a Level 2 Activation, the stakes are higher as the Severe Weather Net goes live. It is crucial that you tune in attentively for instructions from Net Control. </a:t>
            </a:r>
          </a:p>
          <a:p>
            <a:pPr algn="l"/>
            <a:endParaRPr lang="en-US" b="0" i="0">
              <a:solidFill>
                <a:srgbClr val="D1D5DB"/>
              </a:solidFill>
              <a:effectLst/>
              <a:latin typeface="Söhne"/>
            </a:endParaRPr>
          </a:p>
          <a:p>
            <a:pPr algn="l"/>
            <a:r>
              <a:rPr lang="en-US" b="0" i="0">
                <a:solidFill>
                  <a:srgbClr val="D1D5DB"/>
                </a:solidFill>
                <a:effectLst/>
                <a:latin typeface="Söhne"/>
              </a:rPr>
              <a:t>When checking in, remember to provide your call sign and location promptly. Coordination is key; Net Control will liaise with the Emergency Operations Center Officer and assign locations to each spotter. </a:t>
            </a:r>
          </a:p>
          <a:p>
            <a:pPr algn="l"/>
            <a:endParaRPr lang="en-US" b="0" i="0">
              <a:solidFill>
                <a:srgbClr val="D1D5DB"/>
              </a:solidFill>
              <a:effectLst/>
              <a:latin typeface="Söhne"/>
            </a:endParaRPr>
          </a:p>
          <a:p>
            <a:pPr algn="l"/>
            <a:r>
              <a:rPr lang="en-US" b="0" i="0">
                <a:solidFill>
                  <a:srgbClr val="D1D5DB"/>
                </a:solidFill>
                <a:effectLst/>
                <a:latin typeface="Söhne"/>
              </a:rPr>
              <a:t>Upon reaching your designated location, it's imperative to report back to Net Control. </a:t>
            </a:r>
          </a:p>
          <a:p>
            <a:pPr algn="l"/>
            <a:endParaRPr lang="en-US" b="0" i="0">
              <a:solidFill>
                <a:srgbClr val="D1D5DB"/>
              </a:solidFill>
              <a:effectLst/>
              <a:latin typeface="Söhne"/>
            </a:endParaRPr>
          </a:p>
          <a:p>
            <a:pPr algn="l"/>
            <a:r>
              <a:rPr lang="en-US" b="0" i="0">
                <a:solidFill>
                  <a:srgbClr val="D1D5DB"/>
                </a:solidFill>
                <a:effectLst/>
                <a:latin typeface="Söhne"/>
              </a:rPr>
              <a:t>This structured communication ensures we maintain a cohesive network, ready to serve and protect our community in the face of severe weather.</a:t>
            </a:r>
          </a:p>
          <a:p>
            <a:pPr algn="l"/>
            <a:endParaRPr lang="en-US" b="0" i="0">
              <a:solidFill>
                <a:srgbClr val="D1D5DB"/>
              </a:solidFill>
              <a:effectLst/>
              <a:latin typeface="Söhne"/>
            </a:endParaRPr>
          </a:p>
          <a:p>
            <a:pPr algn="l"/>
            <a:r>
              <a:rPr lang="en-US" b="0" i="0">
                <a:solidFill>
                  <a:srgbClr val="D1D5DB"/>
                </a:solidFill>
                <a:effectLst/>
                <a:latin typeface="Söhne"/>
              </a:rPr>
              <a:t>Remember, your safety is as important as your service. Keep these protocols in mind and stay vigilant for the call to action.</a:t>
            </a:r>
          </a:p>
          <a:p>
            <a:endParaRPr lang="en-US" b="0" i="0">
              <a:solidFill>
                <a:srgbClr val="BDC1C6"/>
              </a:solidFill>
              <a:effectLst/>
              <a:latin typeface="Roboto" panose="02000000000000000000" pitchFamily="2" charset="0"/>
            </a:endParaRPr>
          </a:p>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1F933862-E7B2-D580-4A03-B77F251DDC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5FCBB38B-A991-4A21-9977-3F64D1B19418}" type="slidenum">
              <a:rPr lang="en-US" altLang="en-US" sz="1200"/>
              <a:pPr/>
              <a:t>9</a:t>
            </a:fld>
            <a:endParaRPr lang="en-US" altLang="en-US" sz="1200"/>
          </a:p>
        </p:txBody>
      </p:sp>
      <p:sp>
        <p:nvSpPr>
          <p:cNvPr id="32771" name="Rectangle 2">
            <a:extLst>
              <a:ext uri="{FF2B5EF4-FFF2-40B4-BE49-F238E27FC236}">
                <a16:creationId xmlns:a16="http://schemas.microsoft.com/office/drawing/2014/main" id="{AA134C6C-F217-3AC8-E1EE-D3D3A417E0FB}"/>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09D85934-307E-B98E-CB7D-8766B4B4E2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0" i="0">
                <a:solidFill>
                  <a:srgbClr val="D1D5DB"/>
                </a:solidFill>
                <a:effectLst/>
                <a:latin typeface="Söhne"/>
              </a:rPr>
              <a:t>As spotters, your primary goal is to find a location that gives you the widest and clearest view of the sky. Your real-time observations are invaluable, and staying in consistent contact with Net Control is essential. </a:t>
            </a:r>
          </a:p>
          <a:p>
            <a:pPr algn="l"/>
            <a:endParaRPr lang="en-US" b="0" i="0">
              <a:solidFill>
                <a:srgbClr val="D1D5DB"/>
              </a:solidFill>
              <a:effectLst/>
              <a:latin typeface="Söhne"/>
            </a:endParaRPr>
          </a:p>
          <a:p>
            <a:pPr algn="l"/>
            <a:r>
              <a:rPr lang="en-US" b="0" i="0">
                <a:solidFill>
                  <a:srgbClr val="D1D5DB"/>
                </a:solidFill>
                <a:effectLst/>
                <a:latin typeface="Söhne"/>
              </a:rPr>
              <a:t>If you witness a weather event that matches our criteria for severity, don't hesitate to report it to Net Control immediately. Remember, your updates can be critical in a severe weather situation.</a:t>
            </a:r>
          </a:p>
          <a:p>
            <a:pPr algn="l"/>
            <a:endParaRPr lang="en-US" b="0" i="0">
              <a:solidFill>
                <a:srgbClr val="D1D5DB"/>
              </a:solidFill>
              <a:effectLst/>
              <a:latin typeface="Söhne"/>
            </a:endParaRPr>
          </a:p>
          <a:p>
            <a:pPr algn="l"/>
            <a:r>
              <a:rPr lang="en-US" b="0" i="0">
                <a:solidFill>
                  <a:srgbClr val="D1D5DB"/>
                </a:solidFill>
                <a:effectLst/>
                <a:latin typeface="Söhne"/>
              </a:rPr>
              <a:t>Should you encounter any emergency that poses immediate danger to life or property, it's imperative to break into the Net Control frequency and report the emergency. Your alertness can save lives.</a:t>
            </a:r>
          </a:p>
          <a:p>
            <a:pPr algn="l"/>
            <a:endParaRPr lang="en-US" b="0" i="0">
              <a:solidFill>
                <a:srgbClr val="D1D5DB"/>
              </a:solidFill>
              <a:effectLst/>
              <a:latin typeface="Söhne"/>
            </a:endParaRPr>
          </a:p>
          <a:p>
            <a:pPr algn="l"/>
            <a:r>
              <a:rPr lang="en-US" b="0" i="0">
                <a:solidFill>
                  <a:srgbClr val="D1D5DB"/>
                </a:solidFill>
                <a:effectLst/>
                <a:latin typeface="Söhne"/>
              </a:rPr>
              <a:t>After the storm watch or warning has passed and Net Control has confirmed that your services are no longer required, you'll be directed to return home. It's important to then check in with Net Control once you've reached home safely, so we can account for all our spotters.</a:t>
            </a:r>
          </a:p>
          <a:p>
            <a:pPr algn="l"/>
            <a:endParaRPr lang="en-US" b="0" i="0">
              <a:solidFill>
                <a:srgbClr val="D1D5DB"/>
              </a:solidFill>
              <a:effectLst/>
              <a:latin typeface="Söhne"/>
            </a:endParaRPr>
          </a:p>
          <a:p>
            <a:pPr algn="l"/>
            <a:r>
              <a:rPr lang="en-US" b="0" i="0">
                <a:solidFill>
                  <a:srgbClr val="D1D5DB"/>
                </a:solidFill>
                <a:effectLst/>
                <a:latin typeface="Söhne"/>
              </a:rPr>
              <a:t>If for any reason you need to change your location during the activation, please inform Net Control. It's crucial that we maintain an accurate log of your whereabouts for your safety and effective coordination.</a:t>
            </a:r>
          </a:p>
          <a:p>
            <a:pPr algn="l"/>
            <a:endParaRPr lang="en-US" b="0" i="0">
              <a:solidFill>
                <a:srgbClr val="D1D5DB"/>
              </a:solidFill>
              <a:effectLst/>
              <a:latin typeface="Söhne"/>
            </a:endParaRPr>
          </a:p>
          <a:p>
            <a:pPr algn="l"/>
            <a:r>
              <a:rPr lang="en-US" b="0" i="0">
                <a:solidFill>
                  <a:srgbClr val="D1D5DB"/>
                </a:solidFill>
                <a:effectLst/>
                <a:latin typeface="Söhne"/>
              </a:rPr>
              <a:t>Throughout your activation, I can't stress enough the importance of clear and calm communication. It’s not just what you say but also how you say it that can influence the stress levels and responses of others.</a:t>
            </a:r>
          </a:p>
          <a:p>
            <a:pPr algn="l"/>
            <a:endParaRPr lang="en-US" b="0" i="0">
              <a:solidFill>
                <a:srgbClr val="D1D5DB"/>
              </a:solidFill>
              <a:effectLst/>
              <a:latin typeface="Söhne"/>
            </a:endParaRPr>
          </a:p>
          <a:p>
            <a:pPr algn="l"/>
            <a:r>
              <a:rPr lang="en-US" b="0" i="0">
                <a:solidFill>
                  <a:srgbClr val="D1D5DB"/>
                </a:solidFill>
                <a:effectLst/>
                <a:latin typeface="Söhne"/>
              </a:rPr>
              <a:t>Lastly, be prepared for the possibility of being moved by Net Control to different locations as the situation evolves. Flexibility and adaptability are key traits of an effective spotter. Your safety and the safety of the community are our top priorities.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355DF4BD-9BD2-067D-3F88-F76FE8831B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1199A4D3-E96B-4C82-8A86-BFFAD41C6135}" type="slidenum">
              <a:rPr lang="en-US" altLang="en-US" sz="1200"/>
              <a:pPr/>
              <a:t>10</a:t>
            </a:fld>
            <a:endParaRPr lang="en-US" altLang="en-US" sz="1200"/>
          </a:p>
        </p:txBody>
      </p:sp>
      <p:sp>
        <p:nvSpPr>
          <p:cNvPr id="47107" name="Rectangle 2">
            <a:extLst>
              <a:ext uri="{FF2B5EF4-FFF2-40B4-BE49-F238E27FC236}">
                <a16:creationId xmlns:a16="http://schemas.microsoft.com/office/drawing/2014/main" id="{3DC46B89-57CB-7640-EE10-8252B758B473}"/>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5DC0D684-3125-03E1-1F0A-72C4D5960A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0" i="0">
                <a:solidFill>
                  <a:srgbClr val="D1D5DB"/>
                </a:solidFill>
                <a:effectLst/>
                <a:latin typeface="Söhne"/>
              </a:rPr>
              <a:t>In our role as spotters, the essence of what we do lies in two fundamental actions: observing and communicating. The heart of effective communication is credibility. Every report you give is a building block in the trust that our community places in us, so it's essential that each report you make is grounded in objectivity.</a:t>
            </a:r>
          </a:p>
          <a:p>
            <a:pPr algn="l"/>
            <a:endParaRPr lang="en-US" b="0" i="0">
              <a:solidFill>
                <a:srgbClr val="D1D5DB"/>
              </a:solidFill>
              <a:effectLst/>
              <a:latin typeface="Söhne"/>
            </a:endParaRPr>
          </a:p>
          <a:p>
            <a:pPr algn="l"/>
            <a:r>
              <a:rPr lang="en-US" b="0" i="0">
                <a:solidFill>
                  <a:srgbClr val="D1D5DB"/>
                </a:solidFill>
                <a:effectLst/>
                <a:latin typeface="Söhne"/>
              </a:rPr>
              <a:t>When you're reporting, focus on the facts. Describe what you see in clear, concise terms. Your observations should be devoid of personal interpretation or emotion. A calm demeanor in your voice can not only convey professionalism but also prevent unnecessary panic and ensure the clarity of your message.</a:t>
            </a:r>
          </a:p>
          <a:p>
            <a:pPr algn="l"/>
            <a:endParaRPr lang="en-US" b="0" i="0">
              <a:solidFill>
                <a:srgbClr val="D1D5DB"/>
              </a:solidFill>
              <a:effectLst/>
              <a:latin typeface="Söhne"/>
            </a:endParaRPr>
          </a:p>
          <a:p>
            <a:pPr algn="l"/>
            <a:r>
              <a:rPr lang="en-US" b="0" i="0">
                <a:solidFill>
                  <a:srgbClr val="D1D5DB"/>
                </a:solidFill>
                <a:effectLst/>
                <a:latin typeface="Söhne"/>
              </a:rPr>
              <a:t>Remember to only report direct observations and experiences. If you’re describing something that isn’t easily quantifiable, try to provide a reference that can be understood universally. For instance, instead of saying 'large hail,' you could say 'hail the size of a quarter.’</a:t>
            </a:r>
          </a:p>
          <a:p>
            <a:pPr algn="l"/>
            <a:endParaRPr lang="en-US" b="0" i="0">
              <a:solidFill>
                <a:srgbClr val="D1D5DB"/>
              </a:solidFill>
              <a:effectLst/>
              <a:latin typeface="Söhne"/>
            </a:endParaRPr>
          </a:p>
          <a:p>
            <a:pPr algn="l"/>
            <a:r>
              <a:rPr lang="en-US" b="0" i="0">
                <a:solidFill>
                  <a:srgbClr val="D1D5DB"/>
                </a:solidFill>
                <a:effectLst/>
                <a:latin typeface="Söhne"/>
              </a:rPr>
              <a:t>Every detail counts. When you're reporting on weather events, be specific about the location, direction, and any movement observed. Saying 'tornado moving northeast, crossing Highway 50' provides a clear, actionable piece of information that our emergency management can use.</a:t>
            </a:r>
          </a:p>
          <a:p>
            <a:pPr algn="l"/>
            <a:endParaRPr lang="en-US" b="0" i="0">
              <a:solidFill>
                <a:srgbClr val="D1D5DB"/>
              </a:solidFill>
              <a:effectLst/>
              <a:latin typeface="Söhne"/>
            </a:endParaRPr>
          </a:p>
          <a:p>
            <a:pPr algn="l"/>
            <a:r>
              <a:rPr lang="en-US" b="0" i="0">
                <a:solidFill>
                  <a:srgbClr val="D1D5DB"/>
                </a:solidFill>
                <a:effectLst/>
                <a:latin typeface="Söhne"/>
              </a:rPr>
              <a:t>In summary, the way we communicate can be just as impactful as the information itself. Let's ensure our reports are as reliable and professional as the service we aim to provide.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8087DF08-01D7-CA7B-BA89-6CE527A43F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4382A95B-05B2-4429-A835-48770877E562}" type="slidenum">
              <a:rPr lang="en-US" altLang="en-US" sz="1200"/>
              <a:pPr/>
              <a:t>11</a:t>
            </a:fld>
            <a:endParaRPr lang="en-US" altLang="en-US" sz="1200"/>
          </a:p>
        </p:txBody>
      </p:sp>
      <p:sp>
        <p:nvSpPr>
          <p:cNvPr id="49155" name="Rectangle 2">
            <a:extLst>
              <a:ext uri="{FF2B5EF4-FFF2-40B4-BE49-F238E27FC236}">
                <a16:creationId xmlns:a16="http://schemas.microsoft.com/office/drawing/2014/main" id="{682C41B6-0C00-DAAE-B84A-538B6C0D73EB}"/>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4A3D62C4-6621-DE7D-BB0F-B973E6F189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0" i="0">
                <a:solidFill>
                  <a:srgbClr val="D1D5DB"/>
                </a:solidFill>
                <a:effectLst/>
                <a:latin typeface="Söhne"/>
              </a:rPr>
              <a:t>In our pivotal role as spotters for R.A.C.E.S., every report we make is a critical input for safety assessments and emergency response.</a:t>
            </a:r>
          </a:p>
          <a:p>
            <a:pPr algn="l"/>
            <a:endParaRPr lang="en-US" b="0" i="0">
              <a:solidFill>
                <a:srgbClr val="D1D5DB"/>
              </a:solidFill>
              <a:effectLst/>
              <a:latin typeface="Söhne"/>
            </a:endParaRPr>
          </a:p>
          <a:p>
            <a:pPr algn="l"/>
            <a:r>
              <a:rPr lang="en-US" b="0" i="0">
                <a:solidFill>
                  <a:srgbClr val="D1D5DB"/>
                </a:solidFill>
                <a:effectLst/>
                <a:latin typeface="Söhne"/>
              </a:rPr>
              <a:t>It's vital to anchor each of your reports to your specific location. This not only provides context but also helps emergency services pinpoint areas of concern accurately.</a:t>
            </a:r>
          </a:p>
          <a:p>
            <a:pPr algn="l"/>
            <a:endParaRPr lang="en-US" b="0" i="0">
              <a:solidFill>
                <a:srgbClr val="D1D5DB"/>
              </a:solidFill>
              <a:effectLst/>
              <a:latin typeface="Söhne"/>
            </a:endParaRPr>
          </a:p>
          <a:p>
            <a:pPr algn="l"/>
            <a:r>
              <a:rPr lang="en-US" b="0" i="0">
                <a:solidFill>
                  <a:srgbClr val="D1D5DB"/>
                </a:solidFill>
                <a:effectLst/>
                <a:latin typeface="Söhne"/>
              </a:rPr>
              <a:t>When reporting wind speeds, use estimates based on observed effects, such as branches breaking or structural damage, rather than guesses. Remember the adage, 'When in doubt, don’t shout.' This means if you’re uncertain about what you’re witnessing, take the necessary time to observe and understand before communicating your report. Premature or inaccurate reports can lead to confusion and misallocation of resources.</a:t>
            </a:r>
          </a:p>
          <a:p>
            <a:pPr algn="l"/>
            <a:endParaRPr lang="en-US" b="0" i="0">
              <a:solidFill>
                <a:srgbClr val="D1D5DB"/>
              </a:solidFill>
              <a:effectLst/>
              <a:latin typeface="Söhne"/>
            </a:endParaRPr>
          </a:p>
          <a:p>
            <a:pPr algn="l"/>
            <a:r>
              <a:rPr lang="en-US" b="0" i="0">
                <a:solidFill>
                  <a:srgbClr val="D1D5DB"/>
                </a:solidFill>
                <a:effectLst/>
                <a:latin typeface="Söhne"/>
              </a:rPr>
              <a:t>Also, it’s important to communicate any obstructions like roads blocked by traffic or storm chasers. This information is crucial for maintaining clear paths for emergency vehicles and other responders.</a:t>
            </a:r>
          </a:p>
          <a:p>
            <a:pPr algn="l"/>
            <a:endParaRPr lang="en-US" b="0" i="0">
              <a:solidFill>
                <a:srgbClr val="D1D5DB"/>
              </a:solidFill>
              <a:effectLst/>
              <a:latin typeface="Söhne"/>
            </a:endParaRPr>
          </a:p>
          <a:p>
            <a:pPr algn="l"/>
            <a:r>
              <a:rPr lang="en-US" b="0" i="0">
                <a:solidFill>
                  <a:srgbClr val="D1D5DB"/>
                </a:solidFill>
                <a:effectLst/>
                <a:latin typeface="Söhne"/>
              </a:rPr>
              <a:t>Be aware of the criteria that classify a thunderstorm as severe: the presence of a tornado or funnel cloud, winds reaching 58 mph or greater, or hail at least 1 inch in diameter, which is roughly the size of a quarter.</a:t>
            </a:r>
          </a:p>
          <a:p>
            <a:pPr algn="l"/>
            <a:endParaRPr lang="en-US" b="0" i="0">
              <a:solidFill>
                <a:srgbClr val="D1D5DB"/>
              </a:solidFill>
              <a:effectLst/>
              <a:latin typeface="Söhne"/>
            </a:endParaRPr>
          </a:p>
          <a:p>
            <a:pPr algn="l"/>
            <a:r>
              <a:rPr lang="en-US" b="0" i="0">
                <a:solidFill>
                  <a:srgbClr val="D1D5DB"/>
                </a:solidFill>
                <a:effectLst/>
                <a:latin typeface="Söhne"/>
              </a:rPr>
              <a:t>In every instance, report precisely what you see. Speculation or assumption can lead to misinformation. If you’re not sure of what you're observing, wait, watch, and then report. Your due diligence ensures that our communications remain a reliable resource for our community’s safety.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DD43B6A7-76D0-A967-96FC-C473192D02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7A2F296B-2222-4821-8E2B-3A93CAC57412}" type="slidenum">
              <a:rPr lang="en-US" altLang="en-US" sz="1200"/>
              <a:pPr/>
              <a:t>12</a:t>
            </a:fld>
            <a:endParaRPr lang="en-US" altLang="en-US" sz="1200"/>
          </a:p>
        </p:txBody>
      </p:sp>
      <p:sp>
        <p:nvSpPr>
          <p:cNvPr id="53251" name="Rectangle 2">
            <a:extLst>
              <a:ext uri="{FF2B5EF4-FFF2-40B4-BE49-F238E27FC236}">
                <a16:creationId xmlns:a16="http://schemas.microsoft.com/office/drawing/2014/main" id="{3F837DC1-4D0F-FD71-8939-B0F44C911BD8}"/>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C1723A83-63A3-9B0E-CC64-AC7A244C8AD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0">
                <a:solidFill>
                  <a:srgbClr val="D1D5DB"/>
                </a:solidFill>
                <a:effectLst/>
                <a:latin typeface="Söhne"/>
              </a:rPr>
              <a:t>As spotters, your observations are the first line of defense for the community. Immediate and clear communication is crucial when you spot severe weather phenomena. </a:t>
            </a:r>
          </a:p>
          <a:p>
            <a:endParaRPr lang="en-US" b="0" i="0">
              <a:solidFill>
                <a:srgbClr val="D1D5DB"/>
              </a:solidFill>
              <a:effectLst/>
              <a:latin typeface="Söhne"/>
            </a:endParaRPr>
          </a:p>
          <a:p>
            <a:r>
              <a:rPr lang="en-US" b="0" i="0">
                <a:solidFill>
                  <a:srgbClr val="D1D5DB"/>
                </a:solidFill>
                <a:effectLst/>
                <a:latin typeface="Söhne"/>
              </a:rPr>
              <a:t>When reporting, prioritize sightings of wall clouds, especially those showing rotation, as they can be precursors to tornadoes. </a:t>
            </a:r>
          </a:p>
          <a:p>
            <a:endParaRPr lang="en-US" b="0" i="0">
              <a:solidFill>
                <a:srgbClr val="D1D5DB"/>
              </a:solidFill>
              <a:effectLst/>
              <a:latin typeface="Söhne"/>
            </a:endParaRPr>
          </a:p>
          <a:p>
            <a:r>
              <a:rPr lang="en-US" b="0" i="0">
                <a:solidFill>
                  <a:srgbClr val="D1D5DB"/>
                </a:solidFill>
                <a:effectLst/>
                <a:latin typeface="Söhne"/>
              </a:rPr>
              <a:t>If you observe funnel clouds, note whether there is rotation, as this detail is critical. </a:t>
            </a:r>
          </a:p>
          <a:p>
            <a:endParaRPr lang="en-US" b="0" i="0">
              <a:solidFill>
                <a:srgbClr val="D1D5DB"/>
              </a:solidFill>
              <a:effectLst/>
              <a:latin typeface="Söhne"/>
            </a:endParaRPr>
          </a:p>
          <a:p>
            <a:r>
              <a:rPr lang="en-US" b="0" i="0">
                <a:solidFill>
                  <a:srgbClr val="D1D5DB"/>
                </a:solidFill>
                <a:effectLst/>
                <a:latin typeface="Söhne"/>
              </a:rPr>
              <a:t>Directly report any tornadoes, ensuring that you provide precise location details to assist emergency management in issuing timely warnings. </a:t>
            </a:r>
          </a:p>
          <a:p>
            <a:endParaRPr lang="en-US" b="0" i="0">
              <a:solidFill>
                <a:srgbClr val="D1D5DB"/>
              </a:solidFill>
              <a:effectLst/>
              <a:latin typeface="Söhne"/>
            </a:endParaRPr>
          </a:p>
          <a:p>
            <a:r>
              <a:rPr lang="en-US" b="0" i="0">
                <a:solidFill>
                  <a:srgbClr val="D1D5DB"/>
                </a:solidFill>
                <a:effectLst/>
                <a:latin typeface="Söhne"/>
              </a:rPr>
              <a:t>Similarly, flash flooding should be reported without delay to prevent harm, as water levels can rise rapidly and become dangerous. </a:t>
            </a:r>
          </a:p>
          <a:p>
            <a:endParaRPr lang="en-US" b="0" i="0">
              <a:solidFill>
                <a:srgbClr val="D1D5DB"/>
              </a:solidFill>
              <a:effectLst/>
              <a:latin typeface="Söhne"/>
            </a:endParaRPr>
          </a:p>
          <a:p>
            <a:r>
              <a:rPr lang="en-US" b="0" i="0">
                <a:solidFill>
                  <a:srgbClr val="D1D5DB"/>
                </a:solidFill>
                <a:effectLst/>
                <a:latin typeface="Söhne"/>
              </a:rPr>
              <a:t>Your reports on these conditions can significantly impact the safety measures taken by the emergency services</a:t>
            </a:r>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34606790-69F3-A42E-C392-D60DC2080C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F95D267A-DDCF-4A1E-BF60-19058B4A392B}" type="slidenum">
              <a:rPr lang="en-US" altLang="en-US" sz="1200"/>
              <a:pPr/>
              <a:t>13</a:t>
            </a:fld>
            <a:endParaRPr lang="en-US" altLang="en-US" sz="1200"/>
          </a:p>
        </p:txBody>
      </p:sp>
      <p:sp>
        <p:nvSpPr>
          <p:cNvPr id="55299" name="Rectangle 2">
            <a:extLst>
              <a:ext uri="{FF2B5EF4-FFF2-40B4-BE49-F238E27FC236}">
                <a16:creationId xmlns:a16="http://schemas.microsoft.com/office/drawing/2014/main" id="{EF4DC9B9-DC72-C49A-D93F-DD6F756CAE70}"/>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D778EB72-FE4E-9F7C-7BB6-40C7BEBCCF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0">
                <a:solidFill>
                  <a:srgbClr val="D1D5DB"/>
                </a:solidFill>
                <a:effectLst/>
                <a:latin typeface="Söhne"/>
              </a:rPr>
              <a:t>In your role as spotters, your vigilance and timely reporting of high-priority weather conditions are vital. </a:t>
            </a:r>
          </a:p>
          <a:p>
            <a:endParaRPr lang="en-US" b="0" i="0">
              <a:solidFill>
                <a:srgbClr val="D1D5DB"/>
              </a:solidFill>
              <a:effectLst/>
              <a:latin typeface="Söhne"/>
            </a:endParaRPr>
          </a:p>
          <a:p>
            <a:r>
              <a:rPr lang="en-US" b="0" i="0">
                <a:solidFill>
                  <a:srgbClr val="D1D5DB"/>
                </a:solidFill>
                <a:effectLst/>
                <a:latin typeface="Söhne"/>
              </a:rPr>
              <a:t>When wind speeds exceed 58 mph, or you witness damaging winds causing structural damage or uprooting trees, it's crucial to report immediately. </a:t>
            </a:r>
          </a:p>
          <a:p>
            <a:endParaRPr lang="en-US" b="0" i="0">
              <a:solidFill>
                <a:srgbClr val="D1D5DB"/>
              </a:solidFill>
              <a:effectLst/>
              <a:latin typeface="Söhne"/>
            </a:endParaRPr>
          </a:p>
          <a:p>
            <a:r>
              <a:rPr lang="en-US" b="0" i="0">
                <a:solidFill>
                  <a:srgbClr val="D1D5DB"/>
                </a:solidFill>
                <a:effectLst/>
                <a:latin typeface="Söhne"/>
              </a:rPr>
              <a:t>If you spot a persistent, non-rotating wall cloud, this too warrants a high-priority report due to the potential for severe weather development. </a:t>
            </a:r>
          </a:p>
          <a:p>
            <a:endParaRPr lang="en-US" b="0" i="0">
              <a:solidFill>
                <a:srgbClr val="D1D5DB"/>
              </a:solidFill>
              <a:effectLst/>
              <a:latin typeface="Söhne"/>
            </a:endParaRPr>
          </a:p>
          <a:p>
            <a:r>
              <a:rPr lang="en-US" b="0" i="0">
                <a:solidFill>
                  <a:srgbClr val="D1D5DB"/>
                </a:solidFill>
                <a:effectLst/>
                <a:latin typeface="Söhne"/>
              </a:rPr>
              <a:t>Significant hail events, specifically when hailstones reach or surpass 1 inch in diameter, can cause substantial damage and must be communicated quickly. </a:t>
            </a:r>
          </a:p>
          <a:p>
            <a:endParaRPr lang="en-US" b="0" i="0">
              <a:solidFill>
                <a:srgbClr val="D1D5DB"/>
              </a:solidFill>
              <a:effectLst/>
              <a:latin typeface="Söhne"/>
            </a:endParaRPr>
          </a:p>
          <a:p>
            <a:r>
              <a:rPr lang="en-US" b="0" i="0">
                <a:solidFill>
                  <a:srgbClr val="D1D5DB"/>
                </a:solidFill>
                <a:effectLst/>
                <a:latin typeface="Söhne"/>
              </a:rPr>
              <a:t>Lastly, intense rainfall that leads to an inch or more per hour and any resultant flooding is a high-priority communication. </a:t>
            </a:r>
          </a:p>
          <a:p>
            <a:endParaRPr lang="en-US" b="0" i="0">
              <a:solidFill>
                <a:srgbClr val="D1D5DB"/>
              </a:solidFill>
              <a:effectLst/>
              <a:latin typeface="Söhne"/>
            </a:endParaRPr>
          </a:p>
          <a:p>
            <a:r>
              <a:rPr lang="en-US" b="0" i="0">
                <a:solidFill>
                  <a:srgbClr val="D1D5DB"/>
                </a:solidFill>
                <a:effectLst/>
                <a:latin typeface="Söhne"/>
              </a:rPr>
              <a:t>These conditions can escalate rapidly, and your reports are integral to the community's safety and preparedness</a:t>
            </a:r>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70B0ABFF-8114-87C8-3EEA-09A0160261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D23AEE79-8F9E-4124-B11F-66E2EC7F8F53}" type="slidenum">
              <a:rPr lang="en-US" altLang="en-US" sz="1200"/>
              <a:pPr/>
              <a:t>14</a:t>
            </a:fld>
            <a:endParaRPr lang="en-US" altLang="en-US" sz="1200"/>
          </a:p>
        </p:txBody>
      </p:sp>
      <p:sp>
        <p:nvSpPr>
          <p:cNvPr id="57347" name="Rectangle 2">
            <a:extLst>
              <a:ext uri="{FF2B5EF4-FFF2-40B4-BE49-F238E27FC236}">
                <a16:creationId xmlns:a16="http://schemas.microsoft.com/office/drawing/2014/main" id="{F37E77B5-8226-B877-73F2-551114BFE6DB}"/>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DD66C1C3-B9AB-ED70-6AD5-A24DFB1EA9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0">
                <a:solidFill>
                  <a:srgbClr val="D1D5DB"/>
                </a:solidFill>
                <a:effectLst/>
                <a:latin typeface="Söhne"/>
              </a:rPr>
              <a:t>In our role as spotters, the precision and clarity of our observations can make the difference in emergency response. </a:t>
            </a:r>
          </a:p>
          <a:p>
            <a:endParaRPr lang="en-US" b="0" i="0">
              <a:solidFill>
                <a:srgbClr val="D1D5DB"/>
              </a:solidFill>
              <a:effectLst/>
              <a:latin typeface="Söhne"/>
            </a:endParaRPr>
          </a:p>
          <a:p>
            <a:r>
              <a:rPr lang="en-US" b="0" i="0">
                <a:solidFill>
                  <a:srgbClr val="D1D5DB"/>
                </a:solidFill>
                <a:effectLst/>
                <a:latin typeface="Söhne"/>
              </a:rPr>
              <a:t>It's crucial to report only verifiable facts, including your exact location and the specific direction you're observing from. </a:t>
            </a:r>
          </a:p>
          <a:p>
            <a:endParaRPr lang="en-US" b="0" i="0">
              <a:solidFill>
                <a:srgbClr val="D1D5DB"/>
              </a:solidFill>
              <a:effectLst/>
              <a:latin typeface="Söhne"/>
            </a:endParaRPr>
          </a:p>
          <a:p>
            <a:r>
              <a:rPr lang="en-US" b="0" i="0">
                <a:solidFill>
                  <a:srgbClr val="D1D5DB"/>
                </a:solidFill>
                <a:effectLst/>
                <a:latin typeface="Söhne"/>
              </a:rPr>
              <a:t>Note the direction and estimated speed of the storm. If you see damage, describe it succinctly — whether it's structural damage, downed power lines, or any other hazards. </a:t>
            </a:r>
          </a:p>
          <a:p>
            <a:endParaRPr lang="en-US" b="0" i="0">
              <a:solidFill>
                <a:srgbClr val="D1D5DB"/>
              </a:solidFill>
              <a:effectLst/>
              <a:latin typeface="Söhne"/>
            </a:endParaRPr>
          </a:p>
          <a:p>
            <a:r>
              <a:rPr lang="en-US" b="0" i="0">
                <a:solidFill>
                  <a:srgbClr val="D1D5DB"/>
                </a:solidFill>
                <a:effectLst/>
                <a:latin typeface="Söhne"/>
              </a:rPr>
              <a:t>This information is vital for the safety of the public and the efficiency of our emergency services. Remember, your reports are a valuable asset to the community during severe weather conditions.</a:t>
            </a:r>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D1D5DB"/>
                </a:solidFill>
                <a:effectLst/>
                <a:latin typeface="Söhne"/>
              </a:rPr>
              <a:t>Clear and effective communication is the cornerstone of successful spotting. It's imperative to understand and use break tags when needed to convey critical information. </a:t>
            </a:r>
          </a:p>
          <a:p>
            <a:endParaRPr lang="en-US" b="0" i="0">
              <a:solidFill>
                <a:srgbClr val="D1D5DB"/>
              </a:solidFill>
              <a:effectLst/>
              <a:latin typeface="Söhne"/>
            </a:endParaRPr>
          </a:p>
          <a:p>
            <a:r>
              <a:rPr lang="en-US" b="0" i="0">
                <a:solidFill>
                  <a:srgbClr val="D1D5DB"/>
                </a:solidFill>
                <a:effectLst/>
                <a:latin typeface="Söhne"/>
              </a:rPr>
              <a:t>A single 'BREAK' is your signal to report significant, yet non-emergent events, such as property damage. </a:t>
            </a:r>
          </a:p>
          <a:p>
            <a:endParaRPr lang="en-US" b="0" i="0">
              <a:solidFill>
                <a:srgbClr val="D1D5DB"/>
              </a:solidFill>
              <a:effectLst/>
              <a:latin typeface="Söhne"/>
            </a:endParaRPr>
          </a:p>
          <a:p>
            <a:r>
              <a:rPr lang="en-US" b="0" i="0">
                <a:solidFill>
                  <a:srgbClr val="D1D5DB"/>
                </a:solidFill>
                <a:effectLst/>
                <a:latin typeface="Söhne"/>
              </a:rPr>
              <a:t>The use of 'BREAK </a:t>
            </a:r>
            <a:r>
              <a:rPr lang="en-US" b="0" i="0" err="1">
                <a:solidFill>
                  <a:srgbClr val="D1D5DB"/>
                </a:solidFill>
                <a:effectLst/>
                <a:latin typeface="Söhne"/>
              </a:rPr>
              <a:t>BREAK</a:t>
            </a:r>
            <a:r>
              <a:rPr lang="en-US" b="0" i="0">
                <a:solidFill>
                  <a:srgbClr val="D1D5DB"/>
                </a:solidFill>
                <a:effectLst/>
                <a:latin typeface="Söhne"/>
              </a:rPr>
              <a:t> </a:t>
            </a:r>
            <a:r>
              <a:rPr lang="en-US" b="0" i="0" err="1">
                <a:solidFill>
                  <a:srgbClr val="D1D5DB"/>
                </a:solidFill>
                <a:effectLst/>
                <a:latin typeface="Söhne"/>
              </a:rPr>
              <a:t>BREAK</a:t>
            </a:r>
            <a:r>
              <a:rPr lang="en-US" b="0" i="0">
                <a:solidFill>
                  <a:srgbClr val="D1D5DB"/>
                </a:solidFill>
                <a:effectLst/>
                <a:latin typeface="Söhne"/>
              </a:rPr>
              <a:t>' is reserved exclusively for urgent situations where there's an immediate threat to life or significant property damage. </a:t>
            </a:r>
          </a:p>
          <a:p>
            <a:endParaRPr lang="en-US" b="0" i="0">
              <a:solidFill>
                <a:srgbClr val="D1D5DB"/>
              </a:solidFill>
              <a:effectLst/>
              <a:latin typeface="Söhne"/>
            </a:endParaRPr>
          </a:p>
          <a:p>
            <a:r>
              <a:rPr lang="en-US" b="0" i="0">
                <a:solidFill>
                  <a:srgbClr val="D1D5DB"/>
                </a:solidFill>
                <a:effectLst/>
                <a:latin typeface="Söhne"/>
              </a:rPr>
              <a:t>This protocol helps prioritize transmissions and ensures that the most critical information is communicated without delay</a:t>
            </a:r>
            <a:endParaRPr lang="en-US"/>
          </a:p>
        </p:txBody>
      </p:sp>
      <p:sp>
        <p:nvSpPr>
          <p:cNvPr id="4" name="Slide Number Placeholder 3"/>
          <p:cNvSpPr>
            <a:spLocks noGrp="1"/>
          </p:cNvSpPr>
          <p:nvPr>
            <p:ph type="sldNum" sz="quarter" idx="5"/>
          </p:nvPr>
        </p:nvSpPr>
        <p:spPr/>
        <p:txBody>
          <a:bodyPr/>
          <a:lstStyle/>
          <a:p>
            <a:fld id="{0D56C6EC-F778-4579-ACC3-E5C61CDF24C1}" type="slidenum">
              <a:rPr lang="en-US" smtClean="0"/>
              <a:t>15</a:t>
            </a:fld>
            <a:endParaRPr lang="en-US"/>
          </a:p>
        </p:txBody>
      </p:sp>
    </p:spTree>
    <p:extLst>
      <p:ext uri="{BB962C8B-B14F-4D97-AF65-F5344CB8AC3E}">
        <p14:creationId xmlns:p14="http://schemas.microsoft.com/office/powerpoint/2010/main" val="3797462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771CDA28-D666-99E3-1DED-65A91DE664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7A264898-ED8D-48AE-9E0D-4597C50037CC}" type="slidenum">
              <a:rPr lang="en-US" altLang="en-US" sz="1200"/>
              <a:pPr/>
              <a:t>16</a:t>
            </a:fld>
            <a:endParaRPr lang="en-US" altLang="en-US" sz="1200"/>
          </a:p>
        </p:txBody>
      </p:sp>
      <p:sp>
        <p:nvSpPr>
          <p:cNvPr id="60419" name="Rectangle 2">
            <a:extLst>
              <a:ext uri="{FF2B5EF4-FFF2-40B4-BE49-F238E27FC236}">
                <a16:creationId xmlns:a16="http://schemas.microsoft.com/office/drawing/2014/main" id="{01B60A00-3390-1DEF-D9FB-A47B62D864A0}"/>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C06D172C-E0E2-C69B-34F0-6326FC5887D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0">
                <a:solidFill>
                  <a:srgbClr val="D1D5DB"/>
                </a:solidFill>
                <a:effectLst/>
                <a:latin typeface="Söhne"/>
              </a:rPr>
              <a:t>As vital as clear and precise communication is to our operations, it's equally important to recognize what constitutes unnecessary reports. </a:t>
            </a:r>
          </a:p>
          <a:p>
            <a:endParaRPr lang="en-US" b="0" i="0">
              <a:solidFill>
                <a:srgbClr val="D1D5DB"/>
              </a:solidFill>
              <a:effectLst/>
              <a:latin typeface="Söhne"/>
            </a:endParaRPr>
          </a:p>
          <a:p>
            <a:r>
              <a:rPr lang="en-US" b="0" i="0">
                <a:solidFill>
                  <a:srgbClr val="D1D5DB"/>
                </a:solidFill>
                <a:effectLst/>
                <a:latin typeface="Söhne"/>
              </a:rPr>
              <a:t>Cluttering the airwaves with observations that don't provide actionable data can hinder our efficiency. </a:t>
            </a:r>
          </a:p>
          <a:p>
            <a:endParaRPr lang="en-US" b="0" i="0">
              <a:solidFill>
                <a:srgbClr val="D1D5DB"/>
              </a:solidFill>
              <a:effectLst/>
              <a:latin typeface="Söhne"/>
            </a:endParaRPr>
          </a:p>
          <a:p>
            <a:r>
              <a:rPr lang="en-US" b="0" i="0">
                <a:solidFill>
                  <a:srgbClr val="D1D5DB"/>
                </a:solidFill>
                <a:effectLst/>
                <a:latin typeface="Söhne"/>
              </a:rPr>
              <a:t>	For example, reports of light rain, distant lightning, changing light conditions, or subjective descriptions of cloud color do not offer the detailed, significant information required for a coordinated response. </a:t>
            </a:r>
          </a:p>
          <a:p>
            <a:endParaRPr lang="en-US" b="0" i="0">
              <a:solidFill>
                <a:srgbClr val="D1D5DB"/>
              </a:solidFill>
              <a:effectLst/>
              <a:latin typeface="Söhne"/>
            </a:endParaRPr>
          </a:p>
          <a:p>
            <a:r>
              <a:rPr lang="en-US" b="0" i="0">
                <a:solidFill>
                  <a:srgbClr val="D1D5DB"/>
                </a:solidFill>
                <a:effectLst/>
                <a:latin typeface="Söhne"/>
              </a:rPr>
              <a:t>Keeping our communications concise and relevant ensures that critical reports are heard and addressed promptly.</a:t>
            </a:r>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31B12E98-34F4-AE98-61EA-F12A55DBB7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B1D45665-DC8F-4534-A31B-DD54719E5CC9}" type="slidenum">
              <a:rPr lang="en-US" altLang="en-US" sz="1200"/>
              <a:pPr/>
              <a:t>17</a:t>
            </a:fld>
            <a:endParaRPr lang="en-US" altLang="en-US" sz="1200"/>
          </a:p>
        </p:txBody>
      </p:sp>
      <p:sp>
        <p:nvSpPr>
          <p:cNvPr id="62467" name="Rectangle 2">
            <a:extLst>
              <a:ext uri="{FF2B5EF4-FFF2-40B4-BE49-F238E27FC236}">
                <a16:creationId xmlns:a16="http://schemas.microsoft.com/office/drawing/2014/main" id="{A15753A4-26E0-F273-CD4A-12C6144AA426}"/>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5EAECD0B-CED2-CB31-AF85-2205A048A5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0">
                <a:solidFill>
                  <a:srgbClr val="D1D5DB"/>
                </a:solidFill>
                <a:effectLst/>
                <a:latin typeface="Söhne"/>
              </a:rPr>
              <a:t>In the field, our communication is the lifeline of operations, so it's crucial to maintain a standard. When we communicate, we aim for calm, brief, concise, and accurate transmissions. </a:t>
            </a:r>
          </a:p>
          <a:p>
            <a:endParaRPr lang="en-US" b="0" i="0">
              <a:solidFill>
                <a:srgbClr val="D1D5DB"/>
              </a:solidFill>
              <a:effectLst/>
              <a:latin typeface="Söhne"/>
            </a:endParaRPr>
          </a:p>
          <a:p>
            <a:r>
              <a:rPr lang="en-US" b="0" i="0">
                <a:solidFill>
                  <a:srgbClr val="D1D5DB"/>
                </a:solidFill>
                <a:effectLst/>
                <a:latin typeface="Söhne"/>
              </a:rPr>
              <a:t>Before you press the talk button, take a moment to think about your message—ensure it's necessary and adds value. </a:t>
            </a:r>
          </a:p>
          <a:p>
            <a:endParaRPr lang="en-US" b="0" i="0">
              <a:solidFill>
                <a:srgbClr val="D1D5DB"/>
              </a:solidFill>
              <a:effectLst/>
              <a:latin typeface="Söhne"/>
            </a:endParaRPr>
          </a:p>
          <a:p>
            <a:r>
              <a:rPr lang="en-US" b="0" i="0">
                <a:solidFill>
                  <a:srgbClr val="D1D5DB"/>
                </a:solidFill>
                <a:effectLst/>
                <a:latin typeface="Söhne"/>
              </a:rPr>
              <a:t>Remember, we're not just chatting about the weather; we're providing crucial updates that can affect lives and property. </a:t>
            </a:r>
          </a:p>
          <a:p>
            <a:endParaRPr lang="en-US" b="0" i="0">
              <a:solidFill>
                <a:srgbClr val="D1D5DB"/>
              </a:solidFill>
              <a:effectLst/>
              <a:latin typeface="Söhne"/>
            </a:endParaRPr>
          </a:p>
          <a:p>
            <a:r>
              <a:rPr lang="en-US" b="0" i="0">
                <a:solidFill>
                  <a:srgbClr val="D1D5DB"/>
                </a:solidFill>
                <a:effectLst/>
                <a:latin typeface="Söhne"/>
              </a:rPr>
              <a:t>Therefore, avoid reporting common conditions like light rain or subjective observations like the darkness of clouds. Instead, focus on significant changes or events. </a:t>
            </a:r>
          </a:p>
          <a:p>
            <a:endParaRPr lang="en-US" b="0" i="0">
              <a:solidFill>
                <a:srgbClr val="D1D5DB"/>
              </a:solidFill>
              <a:effectLst/>
              <a:latin typeface="Söhne"/>
            </a:endParaRPr>
          </a:p>
          <a:p>
            <a:r>
              <a:rPr lang="en-US" b="0" i="0">
                <a:solidFill>
                  <a:srgbClr val="D1D5DB"/>
                </a:solidFill>
                <a:effectLst/>
                <a:latin typeface="Söhne"/>
              </a:rPr>
              <a:t>Our primary frequency is 146.94, with additional simplex and backup frequencies available to ensure we stay connected regardless of conditions. </a:t>
            </a:r>
          </a:p>
          <a:p>
            <a:endParaRPr lang="en-US" b="0" i="0">
              <a:solidFill>
                <a:srgbClr val="D1D5DB"/>
              </a:solidFill>
              <a:effectLst/>
              <a:latin typeface="Söhne"/>
            </a:endParaRPr>
          </a:p>
          <a:p>
            <a:r>
              <a:rPr lang="en-US" b="0" i="0">
                <a:solidFill>
                  <a:srgbClr val="D1D5DB"/>
                </a:solidFill>
                <a:effectLst/>
                <a:latin typeface="Söhne"/>
              </a:rPr>
              <a:t>Keep these frequencies handy, and always prioritize the clarity and usefulness of your reports.</a:t>
            </a:r>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071D7865-F9CB-BF8A-BDD7-747310340D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5E35E170-F3AE-4523-B94B-1A58FD6FCC74}" type="slidenum">
              <a:rPr lang="en-US" altLang="en-US" sz="1200"/>
              <a:pPr/>
              <a:t>18</a:t>
            </a:fld>
            <a:endParaRPr lang="en-US" altLang="en-US" sz="1200"/>
          </a:p>
        </p:txBody>
      </p:sp>
      <p:sp>
        <p:nvSpPr>
          <p:cNvPr id="34819" name="Rectangle 2">
            <a:extLst>
              <a:ext uri="{FF2B5EF4-FFF2-40B4-BE49-F238E27FC236}">
                <a16:creationId xmlns:a16="http://schemas.microsoft.com/office/drawing/2014/main" id="{E4B879BF-3189-96AA-8729-3F583255E372}"/>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CEDB545B-1B8D-6A47-A6F1-2DDF6D2827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0">
                <a:solidFill>
                  <a:srgbClr val="D1D5DB"/>
                </a:solidFill>
                <a:effectLst/>
                <a:latin typeface="Söhne"/>
              </a:rPr>
              <a:t>Safety is paramount in spotting operations, and one key aspect is the collaboration between the driver and the spotter.</a:t>
            </a:r>
          </a:p>
          <a:p>
            <a:endParaRPr lang="en-US" b="0" i="0">
              <a:solidFill>
                <a:srgbClr val="D1D5DB"/>
              </a:solidFill>
              <a:effectLst/>
              <a:latin typeface="Söhne"/>
            </a:endParaRPr>
          </a:p>
          <a:p>
            <a:r>
              <a:rPr lang="en-US" b="0" i="0">
                <a:solidFill>
                  <a:srgbClr val="D1D5DB"/>
                </a:solidFill>
                <a:effectLst/>
                <a:latin typeface="Söhne"/>
              </a:rPr>
              <a:t>If possible, always work in pairs. This allows the driver to focus solely on the road, navigating safely under potentially hazardous conditions. </a:t>
            </a:r>
          </a:p>
          <a:p>
            <a:endParaRPr lang="en-US" b="0" i="0">
              <a:solidFill>
                <a:srgbClr val="D1D5DB"/>
              </a:solidFill>
              <a:effectLst/>
              <a:latin typeface="Söhne"/>
            </a:endParaRPr>
          </a:p>
          <a:p>
            <a:r>
              <a:rPr lang="en-US" b="0" i="0">
                <a:solidFill>
                  <a:srgbClr val="D1D5DB"/>
                </a:solidFill>
                <a:effectLst/>
                <a:latin typeface="Söhne"/>
              </a:rPr>
              <a:t>Meanwhile, the spotter can dedicate their attention to observing weather patterns and communicating findings. </a:t>
            </a:r>
          </a:p>
          <a:p>
            <a:endParaRPr lang="en-US" b="0" i="0">
              <a:solidFill>
                <a:srgbClr val="D1D5DB"/>
              </a:solidFill>
              <a:effectLst/>
              <a:latin typeface="Söhne"/>
            </a:endParaRPr>
          </a:p>
          <a:p>
            <a:r>
              <a:rPr lang="en-US" b="0" i="0">
                <a:solidFill>
                  <a:srgbClr val="D1D5DB"/>
                </a:solidFill>
                <a:effectLst/>
                <a:latin typeface="Söhne"/>
              </a:rPr>
              <a:t>This division of responsibilities ensures a higher level of safety and efficiency. </a:t>
            </a:r>
          </a:p>
          <a:p>
            <a:endParaRPr lang="en-US" b="0" i="0">
              <a:solidFill>
                <a:srgbClr val="D1D5DB"/>
              </a:solidFill>
              <a:effectLst/>
              <a:latin typeface="Söhne"/>
            </a:endParaRPr>
          </a:p>
          <a:p>
            <a:r>
              <a:rPr lang="en-US" b="0" i="0">
                <a:solidFill>
                  <a:srgbClr val="D1D5DB"/>
                </a:solidFill>
                <a:effectLst/>
                <a:latin typeface="Söhne"/>
              </a:rPr>
              <a:t>No matter where your mission takes you, keeping net control updated on your location is critical. It ensures that, should an emergency arise, support knows exactly where to find you. </a:t>
            </a:r>
          </a:p>
          <a:p>
            <a:endParaRPr lang="en-US" b="0" i="0">
              <a:solidFill>
                <a:srgbClr val="D1D5DB"/>
              </a:solidFill>
              <a:effectLst/>
              <a:latin typeface="Söhne"/>
            </a:endParaRPr>
          </a:p>
          <a:p>
            <a:r>
              <a:rPr lang="en-US" b="0" i="0">
                <a:solidFill>
                  <a:srgbClr val="D1D5DB"/>
                </a:solidFill>
                <a:effectLst/>
                <a:latin typeface="Söhne"/>
              </a:rPr>
              <a:t>Remember, your safety enables you to keep others safe.</a:t>
            </a:r>
            <a:endParaRPr lang="en-US" altLang="en-US"/>
          </a:p>
        </p:txBody>
      </p:sp>
    </p:spTree>
    <p:extLst>
      <p:ext uri="{BB962C8B-B14F-4D97-AF65-F5344CB8AC3E}">
        <p14:creationId xmlns:p14="http://schemas.microsoft.com/office/powerpoint/2010/main" val="2846824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20E47B0F-1D75-69B9-D910-871A16D253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3389693F-3B58-48E6-A108-23023D835EC0}" type="slidenum">
              <a:rPr lang="en-US" altLang="en-US" sz="1200"/>
              <a:pPr/>
              <a:t>19</a:t>
            </a:fld>
            <a:endParaRPr lang="en-US" altLang="en-US" sz="1200"/>
          </a:p>
        </p:txBody>
      </p:sp>
      <p:sp>
        <p:nvSpPr>
          <p:cNvPr id="36867" name="Rectangle 2">
            <a:extLst>
              <a:ext uri="{FF2B5EF4-FFF2-40B4-BE49-F238E27FC236}">
                <a16:creationId xmlns:a16="http://schemas.microsoft.com/office/drawing/2014/main" id="{24624290-F4FC-3BA1-5201-465DE77EB665}"/>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C41812D8-DB0E-A4A6-EBD4-D68A4126CC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0" i="0">
                <a:solidFill>
                  <a:srgbClr val="D1D5DB"/>
                </a:solidFill>
                <a:effectLst/>
                <a:latin typeface="Söhne"/>
              </a:rPr>
              <a:t>Selecting the right location to carry out spotting is a critical step. Ensure that you are completely out of the way of traffic to maintain safety for yourself and others. </a:t>
            </a:r>
          </a:p>
          <a:p>
            <a:pPr algn="l"/>
            <a:endParaRPr lang="en-US" b="0" i="0">
              <a:solidFill>
                <a:srgbClr val="D1D5DB"/>
              </a:solidFill>
              <a:effectLst/>
              <a:latin typeface="Söhne"/>
            </a:endParaRPr>
          </a:p>
          <a:p>
            <a:pPr algn="l"/>
            <a:r>
              <a:rPr lang="en-US" b="0" i="0">
                <a:solidFill>
                  <a:srgbClr val="D1D5DB"/>
                </a:solidFill>
                <a:effectLst/>
                <a:latin typeface="Söhne"/>
              </a:rPr>
              <a:t>Use your parking lights to remain visible to passersby without the potential confusion caused by hazard flashers. </a:t>
            </a:r>
          </a:p>
          <a:p>
            <a:pPr algn="l"/>
            <a:endParaRPr lang="en-US" b="0" i="0">
              <a:solidFill>
                <a:srgbClr val="D1D5DB"/>
              </a:solidFill>
              <a:effectLst/>
              <a:latin typeface="Söhne"/>
            </a:endParaRPr>
          </a:p>
          <a:p>
            <a:pPr algn="l"/>
            <a:r>
              <a:rPr lang="en-US" b="0" i="0">
                <a:solidFill>
                  <a:srgbClr val="D1D5DB"/>
                </a:solidFill>
                <a:effectLst/>
                <a:latin typeface="Söhne"/>
              </a:rPr>
              <a:t>An optimal field of view is essential, not just for weather observation but also for maintaining situational awareness of your surroundings.</a:t>
            </a:r>
          </a:p>
          <a:p>
            <a:pPr algn="l"/>
            <a:endParaRPr lang="en-US" b="0" i="0">
              <a:solidFill>
                <a:srgbClr val="D1D5DB"/>
              </a:solidFill>
              <a:effectLst/>
              <a:latin typeface="Söhne"/>
            </a:endParaRPr>
          </a:p>
          <a:p>
            <a:pPr algn="l"/>
            <a:r>
              <a:rPr lang="en-US" b="0" i="0">
                <a:solidFill>
                  <a:srgbClr val="D1D5DB"/>
                </a:solidFill>
                <a:effectLst/>
                <a:latin typeface="Söhne"/>
              </a:rPr>
              <a:t>Evaluate your immediate environment for potential hazards. Look out for power lines, areas with excessive mud, or tall, dry grass that could pose a fire risk. </a:t>
            </a:r>
          </a:p>
          <a:p>
            <a:pPr algn="l"/>
            <a:endParaRPr lang="en-US" b="0" i="0">
              <a:solidFill>
                <a:srgbClr val="D1D5DB"/>
              </a:solidFill>
              <a:effectLst/>
              <a:latin typeface="Söhne"/>
            </a:endParaRPr>
          </a:p>
          <a:p>
            <a:pPr algn="l"/>
            <a:r>
              <a:rPr lang="en-US" b="0" i="0">
                <a:solidFill>
                  <a:srgbClr val="D1D5DB"/>
                </a:solidFill>
                <a:effectLst/>
                <a:latin typeface="Söhne"/>
              </a:rPr>
              <a:t>It’s also wise to steer clear of low-lying areas where water can accumulate rapidly or places where debris could become airborne during strong winds.</a:t>
            </a:r>
          </a:p>
          <a:p>
            <a:pPr algn="l"/>
            <a:endParaRPr lang="en-US" b="0" i="0">
              <a:solidFill>
                <a:srgbClr val="D1D5DB"/>
              </a:solidFill>
              <a:effectLst/>
              <a:latin typeface="Söhne"/>
            </a:endParaRPr>
          </a:p>
          <a:p>
            <a:pPr algn="l"/>
            <a:r>
              <a:rPr lang="en-US" b="0" i="0">
                <a:solidFill>
                  <a:srgbClr val="D1D5DB"/>
                </a:solidFill>
                <a:effectLst/>
                <a:latin typeface="Söhne"/>
              </a:rPr>
              <a:t>Always have an exit strategy. Position your vehicle so you can leave quickly if necessary, and consider the wind direction when parking. </a:t>
            </a:r>
          </a:p>
          <a:p>
            <a:pPr algn="l"/>
            <a:endParaRPr lang="en-US" b="0" i="0">
              <a:solidFill>
                <a:srgbClr val="D1D5DB"/>
              </a:solidFill>
              <a:effectLst/>
              <a:latin typeface="Söhne"/>
            </a:endParaRPr>
          </a:p>
          <a:p>
            <a:pPr algn="l"/>
            <a:r>
              <a:rPr lang="en-US" b="0" i="0">
                <a:solidFill>
                  <a:srgbClr val="D1D5DB"/>
                </a:solidFill>
                <a:effectLst/>
                <a:latin typeface="Söhne"/>
              </a:rPr>
              <a:t>Your priority is to keep a step ahead of the weather while ensuring your personal safety and the safety of your team.</a:t>
            </a:r>
          </a:p>
        </p:txBody>
      </p:sp>
    </p:spTree>
    <p:extLst>
      <p:ext uri="{BB962C8B-B14F-4D97-AF65-F5344CB8AC3E}">
        <p14:creationId xmlns:p14="http://schemas.microsoft.com/office/powerpoint/2010/main" val="1248998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F65376DE-2832-518B-1D8E-4D3B02C541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fld id="{D6D07F7B-BBE7-4570-B6BA-195BAB0AE7A6}" type="slidenum">
              <a:rPr lang="en-US" altLang="en-US" sz="1200"/>
              <a:pPr/>
              <a:t>20</a:t>
            </a:fld>
            <a:endParaRPr lang="en-US" altLang="en-US" sz="1200"/>
          </a:p>
        </p:txBody>
      </p:sp>
      <p:sp>
        <p:nvSpPr>
          <p:cNvPr id="40963" name="Rectangle 2">
            <a:extLst>
              <a:ext uri="{FF2B5EF4-FFF2-40B4-BE49-F238E27FC236}">
                <a16:creationId xmlns:a16="http://schemas.microsoft.com/office/drawing/2014/main" id="{46987AB0-AB15-380D-AD5D-E4DB25BB10B8}"/>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25C2F8FB-B065-9278-7460-92FE2368C1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0" i="0">
                <a:solidFill>
                  <a:srgbClr val="D1D5DB"/>
                </a:solidFill>
                <a:effectLst/>
                <a:latin typeface="Söhne"/>
              </a:rPr>
              <a:t>As spotters, while our primary focus is on the skies, we cannot overlook the importance of road safety. </a:t>
            </a:r>
          </a:p>
          <a:p>
            <a:pPr algn="l"/>
            <a:endParaRPr lang="en-US" b="0" i="0">
              <a:solidFill>
                <a:srgbClr val="D1D5DB"/>
              </a:solidFill>
              <a:effectLst/>
              <a:latin typeface="Söhne"/>
            </a:endParaRPr>
          </a:p>
          <a:p>
            <a:pPr algn="l"/>
            <a:r>
              <a:rPr lang="en-US" b="0" i="0">
                <a:solidFill>
                  <a:srgbClr val="D1D5DB"/>
                </a:solidFill>
                <a:effectLst/>
                <a:latin typeface="Söhne"/>
              </a:rPr>
              <a:t>When driving in rural areas, especially during a storm, be extra cautious at intersections where visibility can be severely reduced by crops at the roadside or the intensity of the weather itself.</a:t>
            </a:r>
          </a:p>
          <a:p>
            <a:pPr algn="l"/>
            <a:endParaRPr lang="en-US" b="0" i="0">
              <a:solidFill>
                <a:srgbClr val="D1D5DB"/>
              </a:solidFill>
              <a:effectLst/>
              <a:latin typeface="Söhne"/>
            </a:endParaRPr>
          </a:p>
          <a:p>
            <a:pPr algn="l"/>
            <a:r>
              <a:rPr lang="en-US" b="0" i="0">
                <a:solidFill>
                  <a:srgbClr val="D1D5DB"/>
                </a:solidFill>
                <a:effectLst/>
                <a:latin typeface="Söhne"/>
              </a:rPr>
              <a:t>During heavy rain and hail, visibility can diminish quickly, which not only makes driving hazardous but also signals that you might be in the most volatile part of the storm. </a:t>
            </a:r>
          </a:p>
          <a:p>
            <a:pPr algn="l"/>
            <a:endParaRPr lang="en-US" b="0" i="0">
              <a:solidFill>
                <a:srgbClr val="D1D5DB"/>
              </a:solidFill>
              <a:effectLst/>
              <a:latin typeface="Söhne"/>
            </a:endParaRPr>
          </a:p>
          <a:p>
            <a:pPr algn="l"/>
            <a:r>
              <a:rPr lang="en-US" b="0" i="0">
                <a:solidFill>
                  <a:srgbClr val="D1D5DB"/>
                </a:solidFill>
                <a:effectLst/>
                <a:latin typeface="Söhne"/>
              </a:rPr>
              <a:t>It's crucial to recognize the dangers of water on the road. As little as six inches of moving water can cause a vehicle to hydroplane and potentially lose control.</a:t>
            </a:r>
          </a:p>
          <a:p>
            <a:pPr algn="l"/>
            <a:endParaRPr lang="en-US" b="0" i="0">
              <a:solidFill>
                <a:srgbClr val="D1D5DB"/>
              </a:solidFill>
              <a:effectLst/>
              <a:latin typeface="Söhne"/>
            </a:endParaRPr>
          </a:p>
          <a:p>
            <a:pPr algn="l"/>
            <a:r>
              <a:rPr lang="en-US" b="0" i="0">
                <a:solidFill>
                  <a:srgbClr val="D1D5DB"/>
                </a:solidFill>
                <a:effectLst/>
                <a:latin typeface="Söhne"/>
              </a:rPr>
              <a:t>Remember the rule of thumb for water on the road: if the lines are obscured and you can't gauge the depth of the water, it's best to turn around and find an alternative route. </a:t>
            </a:r>
          </a:p>
          <a:p>
            <a:pPr algn="l"/>
            <a:endParaRPr lang="en-US" b="0" i="0">
              <a:solidFill>
                <a:srgbClr val="D1D5DB"/>
              </a:solidFill>
              <a:effectLst/>
              <a:latin typeface="Söhne"/>
            </a:endParaRPr>
          </a:p>
          <a:p>
            <a:pPr algn="l"/>
            <a:r>
              <a:rPr lang="en-US" b="0" i="0">
                <a:solidFill>
                  <a:srgbClr val="D1D5DB"/>
                </a:solidFill>
                <a:effectLst/>
                <a:latin typeface="Söhne"/>
              </a:rPr>
              <a:t>Your safety is paramount; no observation is worth compromising that</a:t>
            </a:r>
          </a:p>
        </p:txBody>
      </p:sp>
    </p:spTree>
    <p:extLst>
      <p:ext uri="{BB962C8B-B14F-4D97-AF65-F5344CB8AC3E}">
        <p14:creationId xmlns:p14="http://schemas.microsoft.com/office/powerpoint/2010/main" val="31050908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D1D5DB"/>
                </a:solidFill>
                <a:effectLst/>
                <a:latin typeface="Söhne"/>
              </a:rPr>
              <a:t>As storm spotters, we're often in the thick of the weather, and that means dealing with lightning, a fascinating yet dangerous element of any storm. </a:t>
            </a:r>
          </a:p>
          <a:p>
            <a:pPr algn="l"/>
            <a:endParaRPr lang="en-US" b="0" i="0">
              <a:solidFill>
                <a:srgbClr val="D1D5DB"/>
              </a:solidFill>
              <a:effectLst/>
              <a:latin typeface="Söhne"/>
            </a:endParaRPr>
          </a:p>
          <a:p>
            <a:pPr algn="l"/>
            <a:r>
              <a:rPr lang="en-US" b="0" i="0">
                <a:solidFill>
                  <a:srgbClr val="D1D5DB"/>
                </a:solidFill>
                <a:effectLst/>
                <a:latin typeface="Söhne"/>
              </a:rPr>
              <a:t>It's essential to remember that lightning can strike unpredictably and can reach out as far as miles away from the storm center. </a:t>
            </a:r>
          </a:p>
          <a:p>
            <a:pPr algn="l"/>
            <a:endParaRPr lang="en-US" b="0" i="0">
              <a:solidFill>
                <a:srgbClr val="D1D5DB"/>
              </a:solidFill>
              <a:effectLst/>
              <a:latin typeface="Söhne"/>
            </a:endParaRPr>
          </a:p>
          <a:p>
            <a:pPr algn="l"/>
            <a:r>
              <a:rPr lang="en-US" b="0" i="0">
                <a:solidFill>
                  <a:srgbClr val="D1D5DB"/>
                </a:solidFill>
                <a:effectLst/>
                <a:latin typeface="Söhne"/>
              </a:rPr>
              <a:t>The safest place during a lightning storm is inside your vehicle, a concept known as the Faraday cage effect, where the electric charge stays on the exterior of a conducting body.</a:t>
            </a:r>
          </a:p>
          <a:p>
            <a:pPr algn="l"/>
            <a:endParaRPr lang="en-US" b="0" i="0">
              <a:solidFill>
                <a:srgbClr val="D1D5DB"/>
              </a:solidFill>
              <a:effectLst/>
              <a:latin typeface="Söhne"/>
            </a:endParaRPr>
          </a:p>
          <a:p>
            <a:pPr algn="l"/>
            <a:r>
              <a:rPr lang="en-US" b="0" i="0">
                <a:solidFill>
                  <a:srgbClr val="D1D5DB"/>
                </a:solidFill>
                <a:effectLst/>
                <a:latin typeface="Söhne"/>
              </a:rPr>
              <a:t>It's also crucial to avoid being the tallest object in an area or parking near one, such as trees or power lines, which are prime targets for lightning strikes. </a:t>
            </a:r>
          </a:p>
          <a:p>
            <a:pPr algn="l"/>
            <a:endParaRPr lang="en-US" b="0" i="0">
              <a:solidFill>
                <a:srgbClr val="D1D5DB"/>
              </a:solidFill>
              <a:effectLst/>
              <a:latin typeface="Söhne"/>
            </a:endParaRPr>
          </a:p>
          <a:p>
            <a:pPr algn="l"/>
            <a:r>
              <a:rPr lang="en-US" b="0" i="0">
                <a:solidFill>
                  <a:srgbClr val="D1D5DB"/>
                </a:solidFill>
                <a:effectLst/>
                <a:latin typeface="Söhne"/>
              </a:rPr>
              <a:t>When you're inside the car, keep the doors and windows closed to maintain the protective barrier of the vehicle. This also means avoiding actions like resting your arm out of the window which can put you at risk.</a:t>
            </a:r>
          </a:p>
          <a:p>
            <a:pPr algn="l"/>
            <a:endParaRPr lang="en-US" b="0" i="0">
              <a:solidFill>
                <a:srgbClr val="D1D5DB"/>
              </a:solidFill>
              <a:effectLst/>
              <a:latin typeface="Söhne"/>
            </a:endParaRPr>
          </a:p>
          <a:p>
            <a:pPr algn="l"/>
            <a:r>
              <a:rPr lang="en-US" b="0" i="0">
                <a:solidFill>
                  <a:srgbClr val="D1D5DB"/>
                </a:solidFill>
                <a:effectLst/>
                <a:latin typeface="Söhne"/>
              </a:rPr>
              <a:t>Lastly, remember to keep your radio communications equipment, particularly the microphone, at a distance. </a:t>
            </a:r>
          </a:p>
          <a:p>
            <a:pPr algn="l"/>
            <a:endParaRPr lang="en-US" b="0" i="0">
              <a:solidFill>
                <a:srgbClr val="D1D5DB"/>
              </a:solidFill>
              <a:effectLst/>
              <a:latin typeface="Söhne"/>
            </a:endParaRPr>
          </a:p>
          <a:p>
            <a:pPr algn="l"/>
            <a:r>
              <a:rPr lang="en-US" b="0" i="0">
                <a:solidFill>
                  <a:srgbClr val="D1D5DB"/>
                </a:solidFill>
                <a:effectLst/>
                <a:latin typeface="Söhne"/>
              </a:rPr>
              <a:t>Hang it up instead of holding it during a storm, as metal objects can attract lightning. </a:t>
            </a:r>
          </a:p>
          <a:p>
            <a:pPr algn="l"/>
            <a:endParaRPr lang="en-US" b="0" i="0">
              <a:solidFill>
                <a:srgbClr val="D1D5DB"/>
              </a:solidFill>
              <a:effectLst/>
              <a:latin typeface="Söhne"/>
            </a:endParaRPr>
          </a:p>
          <a:p>
            <a:pPr algn="l"/>
            <a:r>
              <a:rPr lang="en-US" b="0" i="0">
                <a:solidFill>
                  <a:srgbClr val="D1D5DB"/>
                </a:solidFill>
                <a:effectLst/>
                <a:latin typeface="Söhne"/>
              </a:rPr>
              <a:t>Your role as a spotter is vital, but it should never come at the expense of your safety</a:t>
            </a:r>
          </a:p>
        </p:txBody>
      </p:sp>
      <p:sp>
        <p:nvSpPr>
          <p:cNvPr id="4" name="Slide Number Placeholder 3"/>
          <p:cNvSpPr>
            <a:spLocks noGrp="1"/>
          </p:cNvSpPr>
          <p:nvPr>
            <p:ph type="sldNum" sz="quarter" idx="5"/>
          </p:nvPr>
        </p:nvSpPr>
        <p:spPr/>
        <p:txBody>
          <a:bodyPr/>
          <a:lstStyle/>
          <a:p>
            <a:fld id="{0D56C6EC-F778-4579-ACC3-E5C61CDF24C1}" type="slidenum">
              <a:rPr lang="en-US" smtClean="0"/>
              <a:t>21</a:t>
            </a:fld>
            <a:endParaRPr lang="en-US"/>
          </a:p>
        </p:txBody>
      </p:sp>
    </p:spTree>
    <p:extLst>
      <p:ext uri="{BB962C8B-B14F-4D97-AF65-F5344CB8AC3E}">
        <p14:creationId xmlns:p14="http://schemas.microsoft.com/office/powerpoint/2010/main" val="11262086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D1D5DB"/>
                </a:solidFill>
                <a:effectLst/>
                <a:latin typeface="Söhne"/>
              </a:rPr>
              <a:t>Observing a storm requires not only keen attention to weather patterns but also adherence to safety and respectful practices. </a:t>
            </a:r>
          </a:p>
          <a:p>
            <a:pPr algn="l"/>
            <a:endParaRPr lang="en-US" b="0" i="0">
              <a:solidFill>
                <a:srgbClr val="D1D5DB"/>
              </a:solidFill>
              <a:effectLst/>
              <a:latin typeface="Söhne"/>
            </a:endParaRPr>
          </a:p>
          <a:p>
            <a:pPr algn="l"/>
            <a:r>
              <a:rPr lang="en-US" b="0" i="0">
                <a:solidFill>
                  <a:srgbClr val="D1D5DB"/>
                </a:solidFill>
                <a:effectLst/>
                <a:latin typeface="Söhne"/>
              </a:rPr>
              <a:t>Nighttime observations demand heightened caution. Limited visibility can mask hazards, making it essential to be even more vigilant about your surroundings.</a:t>
            </a:r>
          </a:p>
          <a:p>
            <a:pPr algn="l"/>
            <a:endParaRPr lang="en-US" b="0" i="0">
              <a:solidFill>
                <a:srgbClr val="D1D5DB"/>
              </a:solidFill>
              <a:effectLst/>
              <a:latin typeface="Söhne"/>
            </a:endParaRPr>
          </a:p>
          <a:p>
            <a:pPr algn="l"/>
            <a:r>
              <a:rPr lang="en-US" b="0" i="0">
                <a:solidFill>
                  <a:srgbClr val="D1D5DB"/>
                </a:solidFill>
                <a:effectLst/>
                <a:latin typeface="Söhne"/>
              </a:rPr>
              <a:t>Respect for private property is fundamental. Always ensure that you are on public land or have permission if you find yourself on private property. </a:t>
            </a:r>
          </a:p>
          <a:p>
            <a:pPr algn="l"/>
            <a:endParaRPr lang="en-US" b="0" i="0">
              <a:solidFill>
                <a:srgbClr val="D1D5DB"/>
              </a:solidFill>
              <a:effectLst/>
              <a:latin typeface="Söhne"/>
            </a:endParaRPr>
          </a:p>
          <a:p>
            <a:pPr algn="l"/>
            <a:r>
              <a:rPr lang="en-US" b="0" i="0">
                <a:solidFill>
                  <a:srgbClr val="D1D5DB"/>
                </a:solidFill>
                <a:effectLst/>
                <a:latin typeface="Söhne"/>
              </a:rPr>
              <a:t>Trespassing not only damages our reputation as responsible spotters but also puts you at legal risk.</a:t>
            </a:r>
          </a:p>
          <a:p>
            <a:pPr algn="l"/>
            <a:endParaRPr lang="en-US" b="0" i="0">
              <a:solidFill>
                <a:srgbClr val="D1D5DB"/>
              </a:solidFill>
              <a:effectLst/>
              <a:latin typeface="Söhne"/>
            </a:endParaRPr>
          </a:p>
          <a:p>
            <a:pPr algn="l"/>
            <a:r>
              <a:rPr lang="en-US" b="0" i="0">
                <a:solidFill>
                  <a:srgbClr val="D1D5DB"/>
                </a:solidFill>
                <a:effectLst/>
                <a:latin typeface="Söhne"/>
              </a:rPr>
              <a:t>Regarding your equipment, specifically the radio microphone, it's important to keep it hung up rather than laying it on the seat. </a:t>
            </a:r>
          </a:p>
          <a:p>
            <a:pPr algn="l"/>
            <a:endParaRPr lang="en-US" b="0" i="0">
              <a:solidFill>
                <a:srgbClr val="D1D5DB"/>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It is a good reason to have APRS so your support group knows exactly where you are.</a:t>
            </a:r>
            <a:endParaRPr lang="en-US" b="0" i="0">
              <a:solidFill>
                <a:srgbClr val="D1D5DB"/>
              </a:solidFill>
              <a:effectLst/>
              <a:latin typeface="Söhne"/>
            </a:endParaRPr>
          </a:p>
          <a:p>
            <a:pPr algn="l"/>
            <a:endParaRPr lang="en-US" b="0" i="0">
              <a:solidFill>
                <a:srgbClr val="D1D5DB"/>
              </a:solidFill>
              <a:effectLst/>
              <a:latin typeface="Söhne"/>
            </a:endParaRPr>
          </a:p>
          <a:p>
            <a:pPr algn="l"/>
            <a:r>
              <a:rPr lang="en-US" b="0" i="0">
                <a:solidFill>
                  <a:srgbClr val="D1D5DB"/>
                </a:solidFill>
                <a:effectLst/>
                <a:latin typeface="Söhne"/>
              </a:rPr>
              <a:t>This prevents any accidental transmission and keeps the equipment readily accessible and in good order. Each of these practices plays a part in ensuring that our storm observation is both safe and respectful.</a:t>
            </a:r>
          </a:p>
          <a:p>
            <a:pPr algn="l"/>
            <a:endParaRPr lang="en-US" sz="1200" b="0" i="0">
              <a:solidFill>
                <a:srgbClr val="D1D5DB"/>
              </a:solidFill>
              <a:effectLst/>
              <a:latin typeface="Söhne"/>
            </a:endParaRPr>
          </a:p>
          <a:p>
            <a:endParaRPr lang="en-US"/>
          </a:p>
        </p:txBody>
      </p:sp>
      <p:sp>
        <p:nvSpPr>
          <p:cNvPr id="4" name="Slide Number Placeholder 3"/>
          <p:cNvSpPr>
            <a:spLocks noGrp="1"/>
          </p:cNvSpPr>
          <p:nvPr>
            <p:ph type="sldNum" sz="quarter" idx="5"/>
          </p:nvPr>
        </p:nvSpPr>
        <p:spPr/>
        <p:txBody>
          <a:bodyPr/>
          <a:lstStyle/>
          <a:p>
            <a:fld id="{0D56C6EC-F778-4579-ACC3-E5C61CDF24C1}" type="slidenum">
              <a:rPr lang="en-US" smtClean="0"/>
              <a:t>22</a:t>
            </a:fld>
            <a:endParaRPr lang="en-US"/>
          </a:p>
        </p:txBody>
      </p:sp>
    </p:spTree>
    <p:extLst>
      <p:ext uri="{BB962C8B-B14F-4D97-AF65-F5344CB8AC3E}">
        <p14:creationId xmlns:p14="http://schemas.microsoft.com/office/powerpoint/2010/main" val="1419124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404040"/>
                </a:solidFill>
                <a:effectLst/>
                <a:latin typeface="Georgia" panose="02040502050405020303" pitchFamily="18" charset="0"/>
              </a:rPr>
              <a:t>APRS is often incorrectly said to stand for Automatic </a:t>
            </a:r>
            <a:r>
              <a:rPr lang="en-US" b="0" i="1">
                <a:solidFill>
                  <a:srgbClr val="404040"/>
                </a:solidFill>
                <a:effectLst/>
                <a:latin typeface="Georgia" panose="02040502050405020303" pitchFamily="18" charset="0"/>
              </a:rPr>
              <a:t>Position</a:t>
            </a:r>
            <a:r>
              <a:rPr lang="en-US" b="0" i="0">
                <a:solidFill>
                  <a:srgbClr val="404040"/>
                </a:solidFill>
                <a:effectLst/>
                <a:latin typeface="Georgia" panose="02040502050405020303" pitchFamily="18" charset="0"/>
              </a:rPr>
              <a:t> Reporting System.  It is actually, Automatic </a:t>
            </a:r>
            <a:r>
              <a:rPr lang="en-US" b="1" i="1">
                <a:solidFill>
                  <a:srgbClr val="404040"/>
                </a:solidFill>
                <a:effectLst/>
                <a:latin typeface="Georgia" panose="02040502050405020303" pitchFamily="18" charset="0"/>
              </a:rPr>
              <a:t>Packet</a:t>
            </a:r>
            <a:r>
              <a:rPr lang="en-US" b="0" i="0">
                <a:solidFill>
                  <a:srgbClr val="404040"/>
                </a:solidFill>
                <a:effectLst/>
                <a:latin typeface="Georgia" panose="02040502050405020303" pitchFamily="18" charset="0"/>
              </a:rPr>
              <a:t> Reporting System</a:t>
            </a:r>
          </a:p>
          <a:p>
            <a:endParaRPr lang="en-US" b="0" i="0">
              <a:solidFill>
                <a:srgbClr val="404040"/>
              </a:solidFill>
              <a:effectLst/>
              <a:latin typeface="Georgia" panose="02040502050405020303" pitchFamily="18" charset="0"/>
            </a:endParaRPr>
          </a:p>
          <a:p>
            <a:r>
              <a:rPr lang="en-US" b="0" i="0">
                <a:solidFill>
                  <a:srgbClr val="404040"/>
                </a:solidFill>
                <a:effectLst/>
                <a:latin typeface="Georgia" panose="02040502050405020303" pitchFamily="18" charset="0"/>
              </a:rPr>
              <a:t>APRS is becoming steadily more popular due to the falling cost of GPS hardware and the advent of commercial transceivers from Kenwood and </a:t>
            </a:r>
            <a:r>
              <a:rPr lang="en-US" b="0" i="0" err="1">
                <a:solidFill>
                  <a:srgbClr val="404040"/>
                </a:solidFill>
                <a:effectLst/>
                <a:latin typeface="Georgia" panose="02040502050405020303" pitchFamily="18" charset="0"/>
              </a:rPr>
              <a:t>Yaesu</a:t>
            </a:r>
            <a:r>
              <a:rPr lang="en-US" b="0" i="0">
                <a:solidFill>
                  <a:srgbClr val="404040"/>
                </a:solidFill>
                <a:effectLst/>
                <a:latin typeface="Georgia" panose="02040502050405020303" pitchFamily="18" charset="0"/>
              </a:rPr>
              <a:t> with built-in APRS support. </a:t>
            </a:r>
          </a:p>
          <a:p>
            <a:endParaRPr lang="en-US" b="0" i="0">
              <a:solidFill>
                <a:srgbClr val="404040"/>
              </a:solidFill>
              <a:effectLst/>
              <a:latin typeface="Georgia" panose="02040502050405020303" pitchFamily="18" charset="0"/>
            </a:endParaRPr>
          </a:p>
          <a:p>
            <a:pPr algn="l"/>
            <a:r>
              <a:rPr lang="en-US" b="0" i="0">
                <a:solidFill>
                  <a:srgbClr val="D1D5DB"/>
                </a:solidFill>
                <a:effectLst/>
                <a:latin typeface="Söhne"/>
              </a:rPr>
              <a:t>The use of APRS in our operations enhances the efficiency and safety of our spotting activities. By employing APRS, we can strategically position our spotters for maximum observation effectiveness. </a:t>
            </a:r>
          </a:p>
          <a:p>
            <a:pPr algn="l"/>
            <a:endParaRPr lang="en-US" b="0" i="0">
              <a:solidFill>
                <a:srgbClr val="D1D5DB"/>
              </a:solidFill>
              <a:effectLst/>
              <a:latin typeface="Söhne"/>
            </a:endParaRPr>
          </a:p>
          <a:p>
            <a:pPr algn="l"/>
            <a:r>
              <a:rPr lang="en-US" b="0" i="0">
                <a:solidFill>
                  <a:srgbClr val="D1D5DB"/>
                </a:solidFill>
                <a:effectLst/>
                <a:latin typeface="Söhne"/>
              </a:rPr>
              <a:t>This system enables us to place spotters in locations where they can provide the most valuable information without compromising their safety.</a:t>
            </a:r>
          </a:p>
          <a:p>
            <a:pPr algn="l"/>
            <a:endParaRPr lang="en-US" b="0" i="0">
              <a:solidFill>
                <a:srgbClr val="D1D5DB"/>
              </a:solidFill>
              <a:effectLst/>
              <a:latin typeface="Söhne"/>
            </a:endParaRPr>
          </a:p>
          <a:p>
            <a:pPr algn="l"/>
            <a:r>
              <a:rPr lang="en-US" b="0" i="0">
                <a:solidFill>
                  <a:srgbClr val="D1D5DB"/>
                </a:solidFill>
                <a:effectLst/>
                <a:latin typeface="Söhne"/>
              </a:rPr>
              <a:t>Another key advantage of APRS is its role in maintaining communication and safety. If we lose contact with a spotter, APRS provides us with their last known position, which is crucial for ensuring their safety. </a:t>
            </a:r>
          </a:p>
          <a:p>
            <a:pPr algn="l"/>
            <a:endParaRPr lang="en-US" b="0" i="0">
              <a:solidFill>
                <a:srgbClr val="D1D5DB"/>
              </a:solidFill>
              <a:effectLst/>
              <a:latin typeface="Söhne"/>
            </a:endParaRPr>
          </a:p>
          <a:p>
            <a:pPr algn="l"/>
            <a:r>
              <a:rPr lang="en-US" b="0" i="0">
                <a:solidFill>
                  <a:srgbClr val="D1D5DB"/>
                </a:solidFill>
                <a:effectLst/>
                <a:latin typeface="Söhne"/>
              </a:rPr>
              <a:t>In emergency situations where a spotter might need assistance, having accurate GPS coordinates readily available can expedite rescue and support efforts.</a:t>
            </a:r>
          </a:p>
          <a:p>
            <a:pPr algn="l"/>
            <a:endParaRPr lang="en-US" b="0" i="0">
              <a:solidFill>
                <a:srgbClr val="D1D5DB"/>
              </a:solidFill>
              <a:effectLst/>
              <a:latin typeface="Söhne"/>
            </a:endParaRPr>
          </a:p>
          <a:p>
            <a:pPr algn="l"/>
            <a:r>
              <a:rPr lang="en-US" b="0" i="0">
                <a:solidFill>
                  <a:srgbClr val="D1D5DB"/>
                </a:solidFill>
                <a:effectLst/>
                <a:latin typeface="Söhne"/>
              </a:rPr>
              <a:t>In summary, APRS is not just a tool for communication; it's an integral part of our safety protocol, ensuring that each member of our team can perform their duties effectively while maintaining the highest safety standards.</a:t>
            </a:r>
          </a:p>
          <a:p>
            <a:endParaRPr lang="en-US"/>
          </a:p>
        </p:txBody>
      </p:sp>
      <p:sp>
        <p:nvSpPr>
          <p:cNvPr id="4" name="Slide Number Placeholder 3"/>
          <p:cNvSpPr>
            <a:spLocks noGrp="1"/>
          </p:cNvSpPr>
          <p:nvPr>
            <p:ph type="sldNum" sz="quarter" idx="5"/>
          </p:nvPr>
        </p:nvSpPr>
        <p:spPr/>
        <p:txBody>
          <a:bodyPr/>
          <a:lstStyle/>
          <a:p>
            <a:fld id="{0D56C6EC-F778-4579-ACC3-E5C61CDF24C1}" type="slidenum">
              <a:rPr lang="en-US" smtClean="0"/>
              <a:t>23</a:t>
            </a:fld>
            <a:endParaRPr lang="en-US"/>
          </a:p>
        </p:txBody>
      </p:sp>
    </p:spTree>
    <p:extLst>
      <p:ext uri="{BB962C8B-B14F-4D97-AF65-F5344CB8AC3E}">
        <p14:creationId xmlns:p14="http://schemas.microsoft.com/office/powerpoint/2010/main" val="11613029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solidFill>
                  <a:srgbClr val="BCC0C3"/>
                </a:solidFill>
                <a:effectLst/>
                <a:latin typeface="Roboto" panose="02000000000000000000" pitchFamily="2" charset="0"/>
              </a:rPr>
              <a:t>Damage Assessment</a:t>
            </a:r>
            <a:r>
              <a:rPr lang="en-US" b="0" i="0">
                <a:solidFill>
                  <a:srgbClr val="BDC1C6"/>
                </a:solidFill>
                <a:effectLst/>
                <a:latin typeface="Roboto" panose="02000000000000000000" pitchFamily="2" charset="0"/>
              </a:rPr>
              <a:t> is the process for determining the nature and extent of the loss, suffering, and/or harm to the community resulting from a disaster.</a:t>
            </a:r>
          </a:p>
          <a:p>
            <a:pPr algn="l"/>
            <a:r>
              <a:rPr lang="en-US" b="1" i="0">
                <a:solidFill>
                  <a:srgbClr val="333333"/>
                </a:solidFill>
                <a:effectLst/>
                <a:latin typeface="Helvetica Neue"/>
              </a:rPr>
              <a:t>Damage assessment provides situational awareness and critical information on:</a:t>
            </a:r>
            <a:endParaRPr lang="en-US" b="0" i="0">
              <a:solidFill>
                <a:srgbClr val="333333"/>
              </a:solidFill>
              <a:effectLst/>
              <a:latin typeface="Helvetica Neue"/>
            </a:endParaRPr>
          </a:p>
          <a:p>
            <a:pPr algn="l">
              <a:buFont typeface="Arial" panose="020B0604020202020204" pitchFamily="34" charset="0"/>
              <a:buChar char="•"/>
            </a:pPr>
            <a:r>
              <a:rPr lang="en-US" b="0" i="0">
                <a:solidFill>
                  <a:srgbClr val="333333"/>
                </a:solidFill>
                <a:effectLst/>
                <a:latin typeface="Helvetica Neue"/>
              </a:rPr>
              <a:t>Type, scope and severity of the event</a:t>
            </a:r>
          </a:p>
          <a:p>
            <a:pPr algn="l">
              <a:buFont typeface="Arial" panose="020B0604020202020204" pitchFamily="34" charset="0"/>
              <a:buChar char="•"/>
            </a:pPr>
            <a:r>
              <a:rPr lang="en-US" b="0" i="0">
                <a:solidFill>
                  <a:srgbClr val="333333"/>
                </a:solidFill>
                <a:effectLst/>
                <a:latin typeface="Helvetica Neue"/>
              </a:rPr>
              <a:t>Impact on individuals and communities</a:t>
            </a:r>
          </a:p>
          <a:p>
            <a:pPr algn="l">
              <a:buFont typeface="Arial" panose="020B0604020202020204" pitchFamily="34" charset="0"/>
              <a:buChar char="•"/>
            </a:pPr>
            <a:r>
              <a:rPr lang="en-US" b="0" i="0">
                <a:solidFill>
                  <a:srgbClr val="333333"/>
                </a:solidFill>
                <a:effectLst/>
                <a:latin typeface="Helvetica Neue"/>
              </a:rPr>
              <a:t>Additional resource needs</a:t>
            </a:r>
          </a:p>
          <a:p>
            <a:pPr algn="l">
              <a:buFont typeface="Arial" panose="020B0604020202020204" pitchFamily="34" charset="0"/>
              <a:buChar char="•"/>
            </a:pPr>
            <a:r>
              <a:rPr lang="en-US" b="0" i="0">
                <a:solidFill>
                  <a:srgbClr val="333333"/>
                </a:solidFill>
                <a:effectLst/>
                <a:latin typeface="Helvetica Neue"/>
              </a:rPr>
              <a:t>Justification for disaster declaration</a:t>
            </a:r>
          </a:p>
          <a:p>
            <a:pPr algn="l">
              <a:buFont typeface="Arial" panose="020B0604020202020204" pitchFamily="34" charset="0"/>
              <a:buChar char="•"/>
            </a:pPr>
            <a:r>
              <a:rPr lang="en-US" b="0" i="0">
                <a:solidFill>
                  <a:srgbClr val="333333"/>
                </a:solidFill>
                <a:effectLst/>
                <a:latin typeface="Helvetica Neue"/>
              </a:rPr>
              <a:t>Emergency public information</a:t>
            </a:r>
          </a:p>
          <a:p>
            <a:pPr algn="l">
              <a:buFont typeface="Arial" panose="020B0604020202020204" pitchFamily="34" charset="0"/>
              <a:buChar char="•"/>
            </a:pPr>
            <a:r>
              <a:rPr lang="en-US" b="0" i="0">
                <a:solidFill>
                  <a:srgbClr val="333333"/>
                </a:solidFill>
                <a:effectLst/>
                <a:latin typeface="Helvetica Neue"/>
              </a:rPr>
              <a:t>Future hazard mitigation projects</a:t>
            </a:r>
          </a:p>
          <a:p>
            <a:endParaRPr lang="en-US"/>
          </a:p>
        </p:txBody>
      </p:sp>
      <p:sp>
        <p:nvSpPr>
          <p:cNvPr id="4" name="Slide Number Placeholder 3"/>
          <p:cNvSpPr>
            <a:spLocks noGrp="1"/>
          </p:cNvSpPr>
          <p:nvPr>
            <p:ph type="sldNum" sz="quarter" idx="5"/>
          </p:nvPr>
        </p:nvSpPr>
        <p:spPr/>
        <p:txBody>
          <a:bodyPr/>
          <a:lstStyle/>
          <a:p>
            <a:fld id="{0D56C6EC-F778-4579-ACC3-E5C61CDF24C1}" type="slidenum">
              <a:rPr lang="en-US" smtClean="0"/>
              <a:t>25</a:t>
            </a:fld>
            <a:endParaRPr lang="en-US"/>
          </a:p>
        </p:txBody>
      </p:sp>
    </p:spTree>
    <p:extLst>
      <p:ext uri="{BB962C8B-B14F-4D97-AF65-F5344CB8AC3E}">
        <p14:creationId xmlns:p14="http://schemas.microsoft.com/office/powerpoint/2010/main" val="2608858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D1D5DB"/>
                </a:solidFill>
                <a:effectLst/>
                <a:latin typeface="Söhne"/>
              </a:rPr>
              <a:t>When assessing storm damage, it's important to categorize the level of impact accurately. </a:t>
            </a:r>
          </a:p>
          <a:p>
            <a:pPr algn="l"/>
            <a:endParaRPr lang="en-US" b="0" i="0">
              <a:solidFill>
                <a:srgbClr val="D1D5DB"/>
              </a:solidFill>
              <a:effectLst/>
              <a:latin typeface="Söhne"/>
            </a:endParaRPr>
          </a:p>
          <a:p>
            <a:pPr algn="l"/>
            <a:r>
              <a:rPr lang="en-US" b="0" i="0">
                <a:solidFill>
                  <a:srgbClr val="D1D5DB"/>
                </a:solidFill>
                <a:effectLst/>
                <a:latin typeface="Söhne"/>
              </a:rPr>
              <a:t>This helps in communicating the severity of the situation to emergency management and other relevant authorities.</a:t>
            </a:r>
          </a:p>
          <a:p>
            <a:pPr algn="l"/>
            <a:r>
              <a:rPr lang="en-US" b="0" i="0">
                <a:solidFill>
                  <a:srgbClr val="D1D5DB"/>
                </a:solidFill>
                <a:effectLst/>
                <a:latin typeface="Söhne"/>
              </a:rPr>
              <a:t>Damage is classified into four categories: 'Affected,' 'Minor,' 'Major,' and 'Destroyed.’</a:t>
            </a:r>
          </a:p>
          <a:p>
            <a:pPr algn="l"/>
            <a:endParaRPr lang="en-US" b="0" i="0">
              <a:solidFill>
                <a:srgbClr val="D1D5DB"/>
              </a:solidFill>
              <a:effectLst/>
              <a:latin typeface="Söhne"/>
            </a:endParaRPr>
          </a:p>
          <a:p>
            <a:pPr marL="171450" indent="-171450" algn="l">
              <a:buFont typeface="Arial" panose="020B0604020202020204" pitchFamily="34" charset="0"/>
              <a:buChar char="•"/>
            </a:pPr>
            <a:r>
              <a:rPr lang="en-US" b="0" i="0">
                <a:solidFill>
                  <a:srgbClr val="D1D5DB"/>
                </a:solidFill>
                <a:effectLst/>
                <a:latin typeface="Söhne"/>
              </a:rPr>
              <a:t>'Affected' refers to structures that have endured the storm without sustaining structural damage. These buildings are habitable and do not require immediate repairs.</a:t>
            </a:r>
          </a:p>
          <a:p>
            <a:pPr marL="171450" indent="-171450" algn="l">
              <a:buFont typeface="Arial" panose="020B0604020202020204" pitchFamily="34" charset="0"/>
              <a:buChar char="•"/>
            </a:pPr>
            <a:r>
              <a:rPr lang="en-US" b="0" i="0">
                <a:solidFill>
                  <a:srgbClr val="D1D5DB"/>
                </a:solidFill>
                <a:effectLst/>
                <a:latin typeface="Söhne"/>
              </a:rPr>
              <a:t>'Minor' damage indicates that a structure is uninhabitable at present but can be restored to a habitable state with repairs completed in less than 30 days.</a:t>
            </a:r>
          </a:p>
          <a:p>
            <a:pPr marL="171450" indent="-171450" algn="l">
              <a:buFont typeface="Arial" panose="020B0604020202020204" pitchFamily="34" charset="0"/>
              <a:buChar char="•"/>
            </a:pPr>
            <a:r>
              <a:rPr lang="en-US" b="0" i="0">
                <a:solidFill>
                  <a:srgbClr val="D1D5DB"/>
                </a:solidFill>
                <a:effectLst/>
                <a:latin typeface="Söhne"/>
              </a:rPr>
              <a:t>'Major' damage classification is used when a structure is uninhabitable and needs extensive repairs that will extend beyond 30 days.</a:t>
            </a:r>
          </a:p>
          <a:p>
            <a:pPr marL="171450" indent="-171450" algn="l">
              <a:buFont typeface="Arial" panose="020B0604020202020204" pitchFamily="34" charset="0"/>
              <a:buChar char="•"/>
            </a:pPr>
            <a:r>
              <a:rPr lang="en-US" b="0" i="0">
                <a:solidFill>
                  <a:srgbClr val="D1D5DB"/>
                </a:solidFill>
                <a:effectLst/>
                <a:latin typeface="Söhne"/>
              </a:rPr>
              <a:t>Lastly, 'Destroyed' is used to describe a total loss, where a structure is permanently uninhabitable and beyond repair.</a:t>
            </a:r>
          </a:p>
          <a:p>
            <a:pPr algn="l"/>
            <a:endParaRPr lang="en-US" b="0" i="0">
              <a:solidFill>
                <a:srgbClr val="D1D5DB"/>
              </a:solidFill>
              <a:effectLst/>
              <a:latin typeface="Söhne"/>
            </a:endParaRPr>
          </a:p>
          <a:p>
            <a:pPr algn="l"/>
            <a:r>
              <a:rPr lang="en-US" b="0" i="0">
                <a:solidFill>
                  <a:srgbClr val="D1D5DB"/>
                </a:solidFill>
                <a:effectLst/>
                <a:latin typeface="Söhne"/>
              </a:rPr>
              <a:t>Understanding and using these categories helps provide clear, concise, and uniform reports, aiding in the efficient allocation of resources and assistance in the aftermath of a storm.</a:t>
            </a:r>
          </a:p>
        </p:txBody>
      </p:sp>
      <p:sp>
        <p:nvSpPr>
          <p:cNvPr id="4" name="Slide Number Placeholder 3"/>
          <p:cNvSpPr>
            <a:spLocks noGrp="1"/>
          </p:cNvSpPr>
          <p:nvPr>
            <p:ph type="sldNum" sz="quarter" idx="5"/>
          </p:nvPr>
        </p:nvSpPr>
        <p:spPr/>
        <p:txBody>
          <a:bodyPr/>
          <a:lstStyle/>
          <a:p>
            <a:fld id="{0D56C6EC-F778-4579-ACC3-E5C61CDF24C1}" type="slidenum">
              <a:rPr lang="en-US" smtClean="0"/>
              <a:t>26</a:t>
            </a:fld>
            <a:endParaRPr lang="en-US"/>
          </a:p>
        </p:txBody>
      </p:sp>
    </p:spTree>
    <p:extLst>
      <p:ext uri="{BB962C8B-B14F-4D97-AF65-F5344CB8AC3E}">
        <p14:creationId xmlns:p14="http://schemas.microsoft.com/office/powerpoint/2010/main" val="22490710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Review form, hand out copies</a:t>
            </a:r>
          </a:p>
        </p:txBody>
      </p:sp>
      <p:sp>
        <p:nvSpPr>
          <p:cNvPr id="4" name="Slide Number Placeholder 3"/>
          <p:cNvSpPr>
            <a:spLocks noGrp="1"/>
          </p:cNvSpPr>
          <p:nvPr>
            <p:ph type="sldNum" sz="quarter" idx="5"/>
          </p:nvPr>
        </p:nvSpPr>
        <p:spPr/>
        <p:txBody>
          <a:bodyPr/>
          <a:lstStyle/>
          <a:p>
            <a:fld id="{0D56C6EC-F778-4579-ACC3-E5C61CDF24C1}" type="slidenum">
              <a:rPr lang="en-US" smtClean="0"/>
              <a:t>27</a:t>
            </a:fld>
            <a:endParaRPr lang="en-US"/>
          </a:p>
        </p:txBody>
      </p:sp>
    </p:spTree>
    <p:extLst>
      <p:ext uri="{BB962C8B-B14F-4D97-AF65-F5344CB8AC3E}">
        <p14:creationId xmlns:p14="http://schemas.microsoft.com/office/powerpoint/2010/main" val="4404046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8BBC8-789F-C598-7711-30526C4CF9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F6E10F-C5A6-785F-9E46-AB8C1811C7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67FC4E75-4B28-7472-A777-3E0AF8B35E3E}"/>
              </a:ext>
            </a:extLst>
          </p:cNvPr>
          <p:cNvSpPr>
            <a:spLocks noGrp="1"/>
          </p:cNvSpPr>
          <p:nvPr>
            <p:ph type="sldNum" sz="quarter" idx="12"/>
          </p:nvPr>
        </p:nvSpPr>
        <p:spPr/>
        <p:txBody>
          <a:bodyPr/>
          <a:lstStyle/>
          <a:p>
            <a:fld id="{7F72472B-C334-4A8F-BE9E-A62B457BC03B}" type="slidenum">
              <a:rPr lang="en-US" smtClean="0"/>
              <a:t>‹#›</a:t>
            </a:fld>
            <a:endParaRPr lang="en-US"/>
          </a:p>
        </p:txBody>
      </p:sp>
      <p:pic>
        <p:nvPicPr>
          <p:cNvPr id="7" name="Picture 2">
            <a:extLst>
              <a:ext uri="{FF2B5EF4-FFF2-40B4-BE49-F238E27FC236}">
                <a16:creationId xmlns:a16="http://schemas.microsoft.com/office/drawing/2014/main" id="{02260226-D996-10EE-0588-5C887056535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525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A413-D8A4-3170-A085-0EE6F01B4E67}"/>
              </a:ext>
            </a:extLst>
          </p:cNvPr>
          <p:cNvSpPr>
            <a:spLocks noGrp="1"/>
          </p:cNvSpPr>
          <p:nvPr>
            <p:ph type="title"/>
          </p:nvPr>
        </p:nvSpPr>
        <p:spPr>
          <a:xfrm>
            <a:off x="1390291" y="794892"/>
            <a:ext cx="7614001" cy="93030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D699A7E-295D-FCC9-B428-CBE8665626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6B6E69A-1693-C367-FAF3-C00844626E82}"/>
              </a:ext>
            </a:extLst>
          </p:cNvPr>
          <p:cNvSpPr>
            <a:spLocks noGrp="1"/>
          </p:cNvSpPr>
          <p:nvPr>
            <p:ph type="sldNum" sz="quarter" idx="12"/>
          </p:nvPr>
        </p:nvSpPr>
        <p:spPr/>
        <p:txBody>
          <a:bodyPr/>
          <a:lstStyle/>
          <a:p>
            <a:fld id="{7F72472B-C334-4A8F-BE9E-A62B457BC03B}" type="slidenum">
              <a:rPr lang="en-US" smtClean="0"/>
              <a:t>‹#›</a:t>
            </a:fld>
            <a:endParaRPr lang="en-US"/>
          </a:p>
        </p:txBody>
      </p:sp>
      <p:pic>
        <p:nvPicPr>
          <p:cNvPr id="1026" name="Picture 2">
            <a:extLst>
              <a:ext uri="{FF2B5EF4-FFF2-40B4-BE49-F238E27FC236}">
                <a16:creationId xmlns:a16="http://schemas.microsoft.com/office/drawing/2014/main" id="{27FA7C0C-83D4-46B4-871F-B049CA2C48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3D65480-B275-4CED-8494-25081781FF7D}"/>
              </a:ext>
            </a:extLst>
          </p:cNvPr>
          <p:cNvSpPr txBox="1"/>
          <p:nvPr userDrawn="1"/>
        </p:nvSpPr>
        <p:spPr>
          <a:xfrm>
            <a:off x="3676262" y="6351428"/>
            <a:ext cx="4572000" cy="369332"/>
          </a:xfrm>
          <a:prstGeom prst="rect">
            <a:avLst/>
          </a:prstGeom>
          <a:noFill/>
        </p:spPr>
        <p:txBody>
          <a:bodyPr wrap="square">
            <a:spAutoFit/>
          </a:bodyPr>
          <a:lstStyle/>
          <a:p>
            <a:pPr algn="ctr"/>
            <a:r>
              <a:rPr lang="en-US" b="1">
                <a:solidFill>
                  <a:schemeClr val="accent2">
                    <a:lumMod val="50000"/>
                  </a:schemeClr>
                </a:solidFill>
              </a:rPr>
              <a:t>Sedgwick County R.A.C.E.S.</a:t>
            </a:r>
          </a:p>
        </p:txBody>
      </p:sp>
    </p:spTree>
    <p:extLst>
      <p:ext uri="{BB962C8B-B14F-4D97-AF65-F5344CB8AC3E}">
        <p14:creationId xmlns:p14="http://schemas.microsoft.com/office/powerpoint/2010/main" val="283316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AEC89-BFD9-5FFB-59B3-001061917A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4E399A-1A09-E781-550B-4C9F42F75C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70C1C-B9DA-8C04-97AF-D7CEA6893AA5}"/>
              </a:ext>
            </a:extLst>
          </p:cNvPr>
          <p:cNvSpPr>
            <a:spLocks noGrp="1"/>
          </p:cNvSpPr>
          <p:nvPr>
            <p:ph type="dt" sz="half" idx="10"/>
          </p:nvPr>
        </p:nvSpPr>
        <p:spPr>
          <a:xfrm>
            <a:off x="838200" y="6356350"/>
            <a:ext cx="2743200" cy="365125"/>
          </a:xfrm>
          <a:prstGeom prst="rect">
            <a:avLst/>
          </a:prstGeom>
        </p:spPr>
        <p:txBody>
          <a:bodyPr/>
          <a:lstStyle/>
          <a:p>
            <a:fld id="{FF20E852-2FA0-4CC1-8B24-D8897122BACC}" type="datetimeFigureOut">
              <a:rPr lang="en-US" smtClean="0"/>
              <a:t>1/9/2024</a:t>
            </a:fld>
            <a:endParaRPr lang="en-US"/>
          </a:p>
        </p:txBody>
      </p:sp>
      <p:sp>
        <p:nvSpPr>
          <p:cNvPr id="6" name="Slide Number Placeholder 5">
            <a:extLst>
              <a:ext uri="{FF2B5EF4-FFF2-40B4-BE49-F238E27FC236}">
                <a16:creationId xmlns:a16="http://schemas.microsoft.com/office/drawing/2014/main" id="{189167AB-B0D6-D193-6981-A27A50712848}"/>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2845715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5F23-1DF1-AD37-DBA4-A40741ABC7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C07296-75E8-E0EB-ECE9-C7A1997462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A7792B-04A7-D080-154C-1A1A3691B1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C84B5EF-9B05-E627-BB98-5800D60F449E}"/>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4241937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6793-09CF-793D-9AAD-8D26FC3925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3A55B1-9FA9-973F-F472-17FE55D4C3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96277F-9770-C770-A360-2ED8B81209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F63DA1-5664-C2BC-14EE-89EEE9C8D2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C29457-F5D0-B3F0-3224-C72AE70EFC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C6C39C0A-3CBA-6C4B-EE9C-5EC359A17BC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3567731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F2A2E-318E-2F2A-4E34-D48A7BE2000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4BD19E2-13D7-10CE-955A-7E75B0A8DC9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2586209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F9609A-F72D-536A-73E3-2797B25FB862}"/>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927955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01A6D-2055-79AC-241D-A7FE4AACF2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A040A4-C220-9E62-A379-8BAA829CDE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0BADE3-2A31-250A-F4E8-951A52706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45BC1ACD-1CC4-166D-B345-AF6A2D9CDE36}"/>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3051336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C98D2-AEF5-B31C-4587-72EEF03FB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6C0053-9CF8-AB07-1DFC-DE820DD073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882329-BB6D-93D8-B1D7-15F9D9A4F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98913DF8-1FEF-0A66-B436-3F0B67C35C81}"/>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914684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33AE3-9B83-56CC-C5AB-C64A82CBE3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1AD78D-F9DD-293B-40E3-E6898EB7DA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9A0D655-4B9A-2DBE-E49A-3FAC76AE405B}"/>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84460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AE5429-B23C-0708-8D08-6038134568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416194-48A0-05B7-6BC8-89D54F5914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76029BB-762C-19DC-0697-21270922CDB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237314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482478-0F0D-D506-0867-41B3F8481B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24665E-7660-85A4-57DB-64C1D69A91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D6D9296-DCCB-5662-BDC9-B63EEA2D9D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2472B-C334-4A8F-BE9E-A62B457BC03B}" type="slidenum">
              <a:rPr lang="en-US" smtClean="0"/>
              <a:t>‹#›</a:t>
            </a:fld>
            <a:endParaRPr lang="en-US"/>
          </a:p>
        </p:txBody>
      </p:sp>
      <p:pic>
        <p:nvPicPr>
          <p:cNvPr id="7" name="Picture 4" descr="Five Steps of Emergency Management">
            <a:extLst>
              <a:ext uri="{FF2B5EF4-FFF2-40B4-BE49-F238E27FC236}">
                <a16:creationId xmlns:a16="http://schemas.microsoft.com/office/drawing/2014/main" id="{D89E6D6B-C0E4-4A6E-F6B9-766A997A57C0}"/>
              </a:ext>
            </a:extLst>
          </p:cNvPr>
          <p:cNvPicPr>
            <a:picLocks noChangeAspect="1" noChangeArrowheads="1"/>
          </p:cNvPicPr>
          <p:nvPr userDrawn="1"/>
        </p:nvPicPr>
        <p:blipFill>
          <a:blip r:embed="rId13">
            <a:alphaModFix amt="20000"/>
            <a:extLst>
              <a:ext uri="{28A0092B-C50C-407E-A947-70E740481C1C}">
                <a14:useLocalDpi xmlns:a14="http://schemas.microsoft.com/office/drawing/2010/main" val="0"/>
              </a:ext>
            </a:extLst>
          </a:blip>
          <a:srcRect/>
          <a:stretch>
            <a:fillRect/>
          </a:stretch>
        </p:blipFill>
        <p:spPr bwMode="auto">
          <a:xfrm>
            <a:off x="4504966" y="2500963"/>
            <a:ext cx="3103533" cy="31104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72CA360-E743-BE05-A551-D539109A8707}"/>
              </a:ext>
            </a:extLst>
          </p:cNvPr>
          <p:cNvSpPr txBox="1"/>
          <p:nvPr userDrawn="1"/>
        </p:nvSpPr>
        <p:spPr>
          <a:xfrm>
            <a:off x="3676262" y="6351428"/>
            <a:ext cx="4572000" cy="369332"/>
          </a:xfrm>
          <a:prstGeom prst="rect">
            <a:avLst/>
          </a:prstGeom>
          <a:noFill/>
        </p:spPr>
        <p:txBody>
          <a:bodyPr wrap="square">
            <a:spAutoFit/>
          </a:bodyPr>
          <a:lstStyle/>
          <a:p>
            <a:pPr algn="ctr"/>
            <a:r>
              <a:rPr lang="en-US" b="1">
                <a:solidFill>
                  <a:schemeClr val="accent2">
                    <a:lumMod val="50000"/>
                  </a:schemeClr>
                </a:solidFill>
              </a:rPr>
              <a:t>Sedgwick County R.A.C.E.S.</a:t>
            </a:r>
          </a:p>
        </p:txBody>
      </p:sp>
      <p:pic>
        <p:nvPicPr>
          <p:cNvPr id="11" name="Picture 2">
            <a:extLst>
              <a:ext uri="{FF2B5EF4-FFF2-40B4-BE49-F238E27FC236}">
                <a16:creationId xmlns:a16="http://schemas.microsoft.com/office/drawing/2014/main" id="{43680DB5-E875-18D7-2726-FD18CCC9FCB5}"/>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535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1B37F6-1C3E-3C06-3E92-134E2F8BAE71}"/>
              </a:ext>
            </a:extLst>
          </p:cNvPr>
          <p:cNvSpPr>
            <a:spLocks noGrp="1"/>
          </p:cNvSpPr>
          <p:nvPr>
            <p:ph type="ctrTitle"/>
          </p:nvPr>
        </p:nvSpPr>
        <p:spPr>
          <a:xfrm>
            <a:off x="699714" y="5490971"/>
            <a:ext cx="6962072" cy="1159200"/>
          </a:xfrm>
        </p:spPr>
        <p:txBody>
          <a:bodyPr anchor="ctr">
            <a:normAutofit/>
          </a:bodyPr>
          <a:lstStyle/>
          <a:p>
            <a:pPr algn="l"/>
            <a:r>
              <a:rPr lang="en-US" sz="4000">
                <a:solidFill>
                  <a:srgbClr val="FFFFFF"/>
                </a:solidFill>
              </a:rPr>
              <a:t>R.A.C.E.S. Spotter Safety</a:t>
            </a:r>
          </a:p>
        </p:txBody>
      </p:sp>
      <p:sp>
        <p:nvSpPr>
          <p:cNvPr id="3" name="Subtitle 2">
            <a:extLst>
              <a:ext uri="{FF2B5EF4-FFF2-40B4-BE49-F238E27FC236}">
                <a16:creationId xmlns:a16="http://schemas.microsoft.com/office/drawing/2014/main" id="{4AD62A61-1E8F-C5AB-8BEC-82F8AB1486FB}"/>
              </a:ext>
            </a:extLst>
          </p:cNvPr>
          <p:cNvSpPr>
            <a:spLocks noGrp="1"/>
          </p:cNvSpPr>
          <p:nvPr>
            <p:ph type="subTitle" idx="1"/>
          </p:nvPr>
        </p:nvSpPr>
        <p:spPr>
          <a:xfrm>
            <a:off x="8456522" y="5633765"/>
            <a:ext cx="3408555" cy="873612"/>
          </a:xfrm>
        </p:spPr>
        <p:txBody>
          <a:bodyPr anchor="ctr">
            <a:normAutofit lnSpcReduction="10000"/>
          </a:bodyPr>
          <a:lstStyle/>
          <a:p>
            <a:pPr algn="l"/>
            <a:r>
              <a:rPr lang="en-US" sz="2000">
                <a:solidFill>
                  <a:srgbClr val="FFFFFF"/>
                </a:solidFill>
              </a:rPr>
              <a:t>Spotting Preparation, Activation, Safety, and Communications</a:t>
            </a:r>
          </a:p>
        </p:txBody>
      </p:sp>
      <p:pic>
        <p:nvPicPr>
          <p:cNvPr id="4" name="Picture 3" descr="Text&#10;&#10;Description automatically generated with medium confidence">
            <a:extLst>
              <a:ext uri="{FF2B5EF4-FFF2-40B4-BE49-F238E27FC236}">
                <a16:creationId xmlns:a16="http://schemas.microsoft.com/office/drawing/2014/main" id="{3C27A76E-E99D-D0D5-972A-83F2C4469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7106"/>
            <a:ext cx="12192000" cy="3876010"/>
          </a:xfrm>
          <a:prstGeom prst="rect">
            <a:avLst/>
          </a:prstGeom>
        </p:spPr>
      </p:pic>
      <p:sp>
        <p:nvSpPr>
          <p:cNvPr id="6" name="TextBox 5">
            <a:extLst>
              <a:ext uri="{FF2B5EF4-FFF2-40B4-BE49-F238E27FC236}">
                <a16:creationId xmlns:a16="http://schemas.microsoft.com/office/drawing/2014/main" id="{8139807B-F00B-DFA4-0E41-F70F8DE29A61}"/>
              </a:ext>
            </a:extLst>
          </p:cNvPr>
          <p:cNvSpPr txBox="1"/>
          <p:nvPr/>
        </p:nvSpPr>
        <p:spPr>
          <a:xfrm>
            <a:off x="3046751" y="3255576"/>
            <a:ext cx="6093500" cy="369332"/>
          </a:xfrm>
          <a:prstGeom prst="rect">
            <a:avLst/>
          </a:prstGeom>
          <a:noFill/>
        </p:spPr>
        <p:txBody>
          <a:bodyPr wrap="square">
            <a:spAutoFit/>
          </a:bodyPr>
          <a:lstStyle/>
          <a:p>
            <a:r>
              <a:rPr lang="en-US"/>
              <a:t>thumb</a:t>
            </a:r>
          </a:p>
        </p:txBody>
      </p:sp>
    </p:spTree>
    <p:extLst>
      <p:ext uri="{BB962C8B-B14F-4D97-AF65-F5344CB8AC3E}">
        <p14:creationId xmlns:p14="http://schemas.microsoft.com/office/powerpoint/2010/main" val="2247115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800568DD-7ED0-F008-A12B-17C22D6CAD55}"/>
              </a:ext>
            </a:extLst>
          </p:cNvPr>
          <p:cNvSpPr>
            <a:spLocks noGrp="1" noChangeArrowheads="1"/>
          </p:cNvSpPr>
          <p:nvPr>
            <p:ph type="title"/>
          </p:nvPr>
        </p:nvSpPr>
        <p:spPr>
          <a:xfrm>
            <a:off x="1390291" y="794892"/>
            <a:ext cx="10458809" cy="930301"/>
          </a:xfrm>
        </p:spPr>
        <p:txBody>
          <a:bodyPr>
            <a:normAutofit fontScale="90000"/>
          </a:bodyPr>
          <a:lstStyle/>
          <a:p>
            <a:pPr eaLnBrk="1" hangingPunct="1"/>
            <a:r>
              <a:rPr lang="en-US" altLang="en-US"/>
              <a:t>The Spotter's Mindset: Safety and Observation</a:t>
            </a:r>
          </a:p>
        </p:txBody>
      </p:sp>
      <p:sp>
        <p:nvSpPr>
          <p:cNvPr id="9220" name="Rectangle 3">
            <a:extLst>
              <a:ext uri="{FF2B5EF4-FFF2-40B4-BE49-F238E27FC236}">
                <a16:creationId xmlns:a16="http://schemas.microsoft.com/office/drawing/2014/main" id="{35756EA2-8769-6E15-8BF8-CE0BB506FDA8}"/>
              </a:ext>
            </a:extLst>
          </p:cNvPr>
          <p:cNvSpPr>
            <a:spLocks noGrp="1" noChangeArrowheads="1"/>
          </p:cNvSpPr>
          <p:nvPr>
            <p:ph idx="1"/>
          </p:nvPr>
        </p:nvSpPr>
        <p:spPr/>
        <p:txBody>
          <a:bodyPr/>
          <a:lstStyle/>
          <a:p>
            <a:pPr eaLnBrk="1" hangingPunct="1"/>
            <a:r>
              <a:rPr lang="en-US" altLang="en-US"/>
              <a:t>You are a storm SPOTTER, not a storm chaser!</a:t>
            </a:r>
          </a:p>
          <a:p>
            <a:pPr eaLnBrk="1" hangingPunct="1"/>
            <a:r>
              <a:rPr lang="en-US" altLang="en-US"/>
              <a:t>Your job is to provide factual, real-time information about weather conditions</a:t>
            </a:r>
          </a:p>
          <a:p>
            <a:pPr eaLnBrk="1" hangingPunct="1"/>
            <a:r>
              <a:rPr lang="en-US" altLang="en-US"/>
              <a:t>We all work together in the </a:t>
            </a:r>
            <a:br>
              <a:rPr lang="en-US" altLang="en-US"/>
            </a:br>
            <a:r>
              <a:rPr lang="en-US" altLang="en-US"/>
              <a:t>interest of public safety</a:t>
            </a:r>
          </a:p>
          <a:p>
            <a:r>
              <a:rPr lang="en-US" altLang="en-US"/>
              <a:t>To be an effective storm spotter</a:t>
            </a:r>
            <a:br>
              <a:rPr lang="en-US" altLang="en-US"/>
            </a:br>
            <a:r>
              <a:rPr lang="en-US" altLang="en-US"/>
              <a:t>you must </a:t>
            </a:r>
            <a:br>
              <a:rPr lang="en-US" altLang="en-US"/>
            </a:br>
            <a:r>
              <a:rPr lang="en-US" altLang="en-US"/>
              <a:t>also pay attention to your own </a:t>
            </a:r>
            <a:br>
              <a:rPr lang="en-US" altLang="en-US"/>
            </a:br>
            <a:r>
              <a:rPr lang="en-US" altLang="en-US"/>
              <a:t>safety!</a:t>
            </a:r>
          </a:p>
          <a:p>
            <a:pPr eaLnBrk="1" hangingPunct="1"/>
            <a:endParaRPr lang="en-US" altLang="en-US"/>
          </a:p>
        </p:txBody>
      </p:sp>
      <p:pic>
        <p:nvPicPr>
          <p:cNvPr id="67586" name="Picture 2" descr="These GIFs Bring Massive Tornadoes to Life | Time">
            <a:extLst>
              <a:ext uri="{FF2B5EF4-FFF2-40B4-BE49-F238E27FC236}">
                <a16:creationId xmlns:a16="http://schemas.microsoft.com/office/drawing/2014/main" id="{4DBF9FC4-72EA-D1A9-3C5B-0DC6F0976F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012281"/>
            <a:ext cx="5753100" cy="32361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a:extLst>
              <a:ext uri="{FF2B5EF4-FFF2-40B4-BE49-F238E27FC236}">
                <a16:creationId xmlns:a16="http://schemas.microsoft.com/office/drawing/2014/main" id="{17F5632D-2D08-2A54-6123-991DDCE9799C}"/>
              </a:ext>
            </a:extLst>
          </p:cNvPr>
          <p:cNvSpPr>
            <a:spLocks noGrp="1" noChangeArrowheads="1"/>
          </p:cNvSpPr>
          <p:nvPr>
            <p:ph type="title"/>
          </p:nvPr>
        </p:nvSpPr>
        <p:spPr>
          <a:xfrm>
            <a:off x="1390291" y="794892"/>
            <a:ext cx="10302037" cy="930301"/>
          </a:xfrm>
        </p:spPr>
        <p:txBody>
          <a:bodyPr>
            <a:normAutofit/>
          </a:bodyPr>
          <a:lstStyle/>
          <a:p>
            <a:pPr eaLnBrk="1" hangingPunct="1"/>
            <a:r>
              <a:rPr lang="en-US" altLang="en-US"/>
              <a:t>Seasonal Readiness for R.A.C.E.S. Spotters</a:t>
            </a:r>
          </a:p>
        </p:txBody>
      </p:sp>
      <p:sp>
        <p:nvSpPr>
          <p:cNvPr id="15364" name="Rectangle 3">
            <a:extLst>
              <a:ext uri="{FF2B5EF4-FFF2-40B4-BE49-F238E27FC236}">
                <a16:creationId xmlns:a16="http://schemas.microsoft.com/office/drawing/2014/main" id="{678770BE-3A5D-7D02-35BB-77AFD9AFE535}"/>
              </a:ext>
            </a:extLst>
          </p:cNvPr>
          <p:cNvSpPr>
            <a:spLocks noGrp="1" noChangeArrowheads="1"/>
          </p:cNvSpPr>
          <p:nvPr>
            <p:ph idx="1"/>
          </p:nvPr>
        </p:nvSpPr>
        <p:spPr>
          <a:xfrm>
            <a:off x="838200" y="1828800"/>
            <a:ext cx="8197158" cy="4436198"/>
          </a:xfrm>
        </p:spPr>
        <p:txBody>
          <a:bodyPr>
            <a:normAutofit/>
          </a:bodyPr>
          <a:lstStyle/>
          <a:p>
            <a:pPr eaLnBrk="1" hangingPunct="1"/>
            <a:r>
              <a:rPr lang="en-US" altLang="en-US"/>
              <a:t>Attend training sessions</a:t>
            </a:r>
          </a:p>
          <a:p>
            <a:pPr lvl="1"/>
            <a:r>
              <a:rPr lang="en-US" altLang="en-US"/>
              <a:t>RACES Safety Training</a:t>
            </a:r>
          </a:p>
          <a:p>
            <a:pPr lvl="1"/>
            <a:r>
              <a:rPr lang="en-US" altLang="en-US"/>
              <a:t>Emergency Management Training at the EOC</a:t>
            </a:r>
          </a:p>
          <a:p>
            <a:pPr eaLnBrk="1" hangingPunct="1"/>
            <a:r>
              <a:rPr lang="en-US" altLang="en-US"/>
              <a:t>Stay alert to changing weather conditions</a:t>
            </a:r>
          </a:p>
          <a:p>
            <a:pPr eaLnBrk="1" hangingPunct="1"/>
            <a:r>
              <a:rPr lang="en-US" altLang="en-US"/>
              <a:t>Vehicle, fueled and ready to go</a:t>
            </a:r>
          </a:p>
          <a:p>
            <a:pPr eaLnBrk="1" hangingPunct="1"/>
            <a:r>
              <a:rPr lang="en-US" altLang="en-US"/>
              <a:t>Radio system tested and ready</a:t>
            </a:r>
          </a:p>
          <a:p>
            <a:pPr eaLnBrk="1" hangingPunct="1"/>
            <a:r>
              <a:rPr lang="en-US" altLang="en-US"/>
              <a:t>To go and food kit checked and ready to go</a:t>
            </a:r>
          </a:p>
        </p:txBody>
      </p:sp>
      <p:pic>
        <p:nvPicPr>
          <p:cNvPr id="63490" name="Picture 2" descr="Hurricane safety: Preparing for Irma | Rey Homes | Custom Home Builders  Orlando Florida">
            <a:extLst>
              <a:ext uri="{FF2B5EF4-FFF2-40B4-BE49-F238E27FC236}">
                <a16:creationId xmlns:a16="http://schemas.microsoft.com/office/drawing/2014/main" id="{5C56C24C-556A-D2DA-9B9E-CB043384B3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6858" y="3426906"/>
            <a:ext cx="4232242" cy="28214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7">
            <a:extLst>
              <a:ext uri="{FF2B5EF4-FFF2-40B4-BE49-F238E27FC236}">
                <a16:creationId xmlns:a16="http://schemas.microsoft.com/office/drawing/2014/main" id="{338C4E4D-7CF5-2E12-5590-F0289DE4EDBA}"/>
              </a:ext>
            </a:extLst>
          </p:cNvPr>
          <p:cNvSpPr>
            <a:spLocks noGrp="1" noChangeArrowheads="1"/>
          </p:cNvSpPr>
          <p:nvPr>
            <p:ph type="title"/>
          </p:nvPr>
        </p:nvSpPr>
        <p:spPr/>
        <p:txBody>
          <a:bodyPr>
            <a:normAutofit fontScale="90000"/>
          </a:bodyPr>
          <a:lstStyle/>
          <a:p>
            <a:pPr eaLnBrk="1" hangingPunct="1"/>
            <a:r>
              <a:rPr lang="en-US" altLang="en-US"/>
              <a:t>Essential Equipment for R.A.C.E.S. Spotters</a:t>
            </a:r>
          </a:p>
        </p:txBody>
      </p:sp>
      <p:sp>
        <p:nvSpPr>
          <p:cNvPr id="11268" name="Rectangle 8">
            <a:extLst>
              <a:ext uri="{FF2B5EF4-FFF2-40B4-BE49-F238E27FC236}">
                <a16:creationId xmlns:a16="http://schemas.microsoft.com/office/drawing/2014/main" id="{95299792-5A85-A3E2-A38A-102290874189}"/>
              </a:ext>
            </a:extLst>
          </p:cNvPr>
          <p:cNvSpPr>
            <a:spLocks noGrp="1" noChangeArrowheads="1"/>
          </p:cNvSpPr>
          <p:nvPr>
            <p:ph idx="1"/>
          </p:nvPr>
        </p:nvSpPr>
        <p:spPr>
          <a:xfrm>
            <a:off x="838199" y="1828801"/>
            <a:ext cx="11039947" cy="4445250"/>
          </a:xfrm>
        </p:spPr>
        <p:txBody>
          <a:bodyPr>
            <a:normAutofit/>
          </a:bodyPr>
          <a:lstStyle/>
          <a:p>
            <a:pPr marL="228600" lvl="2">
              <a:defRPr/>
            </a:pPr>
            <a:r>
              <a:rPr lang="en-US" altLang="en-US" sz="2400"/>
              <a:t>Radio or other communications equipment such as a HT</a:t>
            </a:r>
          </a:p>
          <a:p>
            <a:pPr marL="228600" lvl="2">
              <a:defRPr/>
            </a:pPr>
            <a:r>
              <a:rPr lang="en-US" altLang="en-US" sz="2400"/>
              <a:t>Working APRS</a:t>
            </a:r>
          </a:p>
          <a:p>
            <a:pPr marL="228600" lvl="2">
              <a:defRPr/>
            </a:pPr>
            <a:r>
              <a:rPr lang="en-US" altLang="en-US" sz="2400"/>
              <a:t>Clipboard, paper and pen</a:t>
            </a:r>
          </a:p>
          <a:p>
            <a:pPr marL="228600" lvl="2">
              <a:defRPr/>
            </a:pPr>
            <a:r>
              <a:rPr lang="en-US" altLang="en-US" sz="2400"/>
              <a:t>Identification –RACES ID, drivers license, vehicle ID</a:t>
            </a:r>
          </a:p>
          <a:p>
            <a:pPr marL="228600" lvl="2">
              <a:defRPr/>
            </a:pPr>
            <a:r>
              <a:rPr lang="en-US" altLang="en-US" sz="2400"/>
              <a:t>Report forms</a:t>
            </a:r>
          </a:p>
          <a:p>
            <a:pPr marL="228600" lvl="2">
              <a:defRPr/>
            </a:pPr>
            <a:r>
              <a:rPr lang="en-US" altLang="en-US" sz="2400"/>
              <a:t>Wind gage, ruler, compass or GPS</a:t>
            </a:r>
          </a:p>
          <a:p>
            <a:pPr marL="228600" lvl="2">
              <a:defRPr/>
            </a:pPr>
            <a:r>
              <a:rPr lang="en-US" altLang="en-US" sz="2400"/>
              <a:t>Flashlight with extra batteries and bulbs</a:t>
            </a:r>
          </a:p>
          <a:p>
            <a:pPr marL="228600" lvl="2"/>
            <a:r>
              <a:rPr lang="en-US" altLang="en-US" sz="2400"/>
              <a:t>Binoculars</a:t>
            </a:r>
          </a:p>
          <a:p>
            <a:pPr marL="228600" lvl="2"/>
            <a:r>
              <a:rPr lang="en-US" altLang="en-US" sz="2400"/>
              <a:t>Rain coat that is bright colored or worn with orange vest</a:t>
            </a:r>
          </a:p>
          <a:p>
            <a:pPr marL="228600" lvl="2"/>
            <a:r>
              <a:rPr lang="en-US" altLang="en-US" sz="2400"/>
              <a:t>First Aid Kit</a:t>
            </a:r>
          </a:p>
          <a:p>
            <a:pPr marL="228600" lvl="2">
              <a:defRPr/>
            </a:pPr>
            <a:endParaRPr lang="en-US" altLang="en-US" sz="2400"/>
          </a:p>
        </p:txBody>
      </p:sp>
      <p:pic>
        <p:nvPicPr>
          <p:cNvPr id="61442" name="Picture 2" descr="Like 'human hair in the ocean': Why ham radio still has an enduring appeal  | CBC News">
            <a:extLst>
              <a:ext uri="{FF2B5EF4-FFF2-40B4-BE49-F238E27FC236}">
                <a16:creationId xmlns:a16="http://schemas.microsoft.com/office/drawing/2014/main" id="{95FBBC6F-9335-AE2C-54C2-B9125FA676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92320" y="1828800"/>
            <a:ext cx="2756780" cy="155068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Esbritpinedo GIFs - Get the best GIF on GIPHY">
            <a:extLst>
              <a:ext uri="{FF2B5EF4-FFF2-40B4-BE49-F238E27FC236}">
                <a16:creationId xmlns:a16="http://schemas.microsoft.com/office/drawing/2014/main" id="{46BF841A-B471-E18A-AC33-0C7223B1B8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7794" y="3487094"/>
            <a:ext cx="2761306" cy="27613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a:extLst>
              <a:ext uri="{FF2B5EF4-FFF2-40B4-BE49-F238E27FC236}">
                <a16:creationId xmlns:a16="http://schemas.microsoft.com/office/drawing/2014/main" id="{2314ABC4-29B3-71A9-4A68-CD6DFDEBB073}"/>
              </a:ext>
            </a:extLst>
          </p:cNvPr>
          <p:cNvSpPr>
            <a:spLocks noGrp="1" noChangeArrowheads="1"/>
          </p:cNvSpPr>
          <p:nvPr>
            <p:ph type="title"/>
          </p:nvPr>
        </p:nvSpPr>
        <p:spPr>
          <a:xfrm>
            <a:off x="1390291" y="794892"/>
            <a:ext cx="9972253" cy="1033908"/>
          </a:xfrm>
        </p:spPr>
        <p:txBody>
          <a:bodyPr>
            <a:normAutofit/>
          </a:bodyPr>
          <a:lstStyle/>
          <a:p>
            <a:pPr eaLnBrk="1" hangingPunct="1"/>
            <a:r>
              <a:rPr lang="en-US" altLang="en-US"/>
              <a:t>Supplementary Gear for Storm Spotters</a:t>
            </a:r>
          </a:p>
        </p:txBody>
      </p:sp>
      <p:sp>
        <p:nvSpPr>
          <p:cNvPr id="23556" name="Rectangle 3">
            <a:extLst>
              <a:ext uri="{FF2B5EF4-FFF2-40B4-BE49-F238E27FC236}">
                <a16:creationId xmlns:a16="http://schemas.microsoft.com/office/drawing/2014/main" id="{1352F2E6-6DBA-B2DA-66A5-5191EB210C42}"/>
              </a:ext>
            </a:extLst>
          </p:cNvPr>
          <p:cNvSpPr>
            <a:spLocks noGrp="1" noChangeArrowheads="1"/>
          </p:cNvSpPr>
          <p:nvPr>
            <p:ph idx="1"/>
          </p:nvPr>
        </p:nvSpPr>
        <p:spPr/>
        <p:txBody>
          <a:bodyPr>
            <a:normAutofit/>
          </a:bodyPr>
          <a:lstStyle/>
          <a:p>
            <a:pPr marL="228600" lvl="2"/>
            <a:r>
              <a:rPr lang="en-US" altLang="en-US" sz="2800"/>
              <a:t>Gloves, Blanket </a:t>
            </a:r>
          </a:p>
          <a:p>
            <a:pPr marL="228600" lvl="2"/>
            <a:r>
              <a:rPr lang="en-US" altLang="en-US" sz="2800"/>
              <a:t>Snacks, non-alcoholic drinks</a:t>
            </a:r>
          </a:p>
          <a:p>
            <a:pPr marL="228600" lvl="2"/>
            <a:r>
              <a:rPr lang="en-US" altLang="en-US" sz="2800"/>
              <a:t>Video or digital camera</a:t>
            </a:r>
          </a:p>
          <a:p>
            <a:pPr marL="228600" lvl="2"/>
            <a:r>
              <a:rPr lang="en-US" altLang="en-US" sz="2800"/>
              <a:t>Fire extinguisher</a:t>
            </a:r>
          </a:p>
          <a:p>
            <a:pPr marL="228600" lvl="2"/>
            <a:r>
              <a:rPr lang="en-US" altLang="en-US" sz="2800"/>
              <a:t>Spare fuses, paper towels, insect repellant</a:t>
            </a:r>
          </a:p>
          <a:p>
            <a:pPr marL="228600" lvl="2"/>
            <a:r>
              <a:rPr lang="en-US" altLang="en-US" sz="2800"/>
              <a:t>Additional pair of shoes</a:t>
            </a:r>
          </a:p>
          <a:p>
            <a:pPr marL="228600" lvl="2"/>
            <a:r>
              <a:rPr lang="en-US" altLang="en-US" sz="2800"/>
              <a:t>Flares</a:t>
            </a:r>
          </a:p>
        </p:txBody>
      </p:sp>
      <p:pic>
        <p:nvPicPr>
          <p:cNvPr id="55298" name="Picture 2" descr="Flare GIFs | Tenor">
            <a:extLst>
              <a:ext uri="{FF2B5EF4-FFF2-40B4-BE49-F238E27FC236}">
                <a16:creationId xmlns:a16="http://schemas.microsoft.com/office/drawing/2014/main" id="{1F4B1FD6-936C-0C18-CDC5-93628931A8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001" y="1830359"/>
            <a:ext cx="3340100" cy="44180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4">
            <a:extLst>
              <a:ext uri="{FF2B5EF4-FFF2-40B4-BE49-F238E27FC236}">
                <a16:creationId xmlns:a16="http://schemas.microsoft.com/office/drawing/2014/main" id="{DC191D97-847B-4A22-6491-B50C23E77C7E}"/>
              </a:ext>
            </a:extLst>
          </p:cNvPr>
          <p:cNvSpPr>
            <a:spLocks noGrp="1" noChangeArrowheads="1"/>
          </p:cNvSpPr>
          <p:nvPr>
            <p:ph type="title"/>
          </p:nvPr>
        </p:nvSpPr>
        <p:spPr>
          <a:xfrm>
            <a:off x="1371599" y="800099"/>
            <a:ext cx="10430759" cy="1028701"/>
          </a:xfrm>
        </p:spPr>
        <p:txBody>
          <a:bodyPr>
            <a:noAutofit/>
          </a:bodyPr>
          <a:lstStyle/>
          <a:p>
            <a:pPr eaLnBrk="1" hangingPunct="1"/>
            <a:r>
              <a:rPr lang="en-US" altLang="en-US" sz="3600"/>
              <a:t>Routine Gear Inspection Checklist</a:t>
            </a:r>
          </a:p>
        </p:txBody>
      </p:sp>
      <p:sp>
        <p:nvSpPr>
          <p:cNvPr id="25604" name="Rectangle 5">
            <a:extLst>
              <a:ext uri="{FF2B5EF4-FFF2-40B4-BE49-F238E27FC236}">
                <a16:creationId xmlns:a16="http://schemas.microsoft.com/office/drawing/2014/main" id="{046CE287-7490-5F4A-D463-27DCDCD2CE4F}"/>
              </a:ext>
            </a:extLst>
          </p:cNvPr>
          <p:cNvSpPr>
            <a:spLocks noGrp="1" noChangeArrowheads="1"/>
          </p:cNvSpPr>
          <p:nvPr>
            <p:ph idx="1"/>
          </p:nvPr>
        </p:nvSpPr>
        <p:spPr>
          <a:xfrm>
            <a:off x="838200" y="1828801"/>
            <a:ext cx="8052303" cy="4113214"/>
          </a:xfrm>
        </p:spPr>
        <p:txBody>
          <a:bodyPr numCol="2">
            <a:normAutofit/>
          </a:bodyPr>
          <a:lstStyle/>
          <a:p>
            <a:pPr marL="228600" lvl="2"/>
            <a:r>
              <a:rPr lang="en-US" altLang="en-US" sz="2800"/>
              <a:t>Inspect:</a:t>
            </a:r>
          </a:p>
          <a:p>
            <a:pPr marL="685800" lvl="3"/>
            <a:r>
              <a:rPr lang="en-US" altLang="en-US" sz="2600"/>
              <a:t>Radios</a:t>
            </a:r>
          </a:p>
          <a:p>
            <a:pPr marL="685800" lvl="3"/>
            <a:r>
              <a:rPr lang="en-US" altLang="en-US" sz="2600"/>
              <a:t>Coax</a:t>
            </a:r>
          </a:p>
          <a:p>
            <a:pPr marL="685800" lvl="3"/>
            <a:r>
              <a:rPr lang="en-US" altLang="en-US" sz="2600"/>
              <a:t>Power connectors</a:t>
            </a:r>
          </a:p>
          <a:p>
            <a:pPr marL="685800" lvl="3"/>
            <a:r>
              <a:rPr lang="en-US" altLang="en-US" sz="2600"/>
              <a:t>Antenna and antenna connector</a:t>
            </a:r>
          </a:p>
          <a:p>
            <a:pPr marL="685800" lvl="3"/>
            <a:r>
              <a:rPr lang="en-US" altLang="en-US" sz="2600"/>
              <a:t>HT batteries - charged</a:t>
            </a:r>
          </a:p>
        </p:txBody>
      </p:sp>
      <p:pic>
        <p:nvPicPr>
          <p:cNvPr id="53250" name="Picture 2" descr="Dog Car Check GIF - Dog Car Check - Discover &amp; Share GIFs">
            <a:extLst>
              <a:ext uri="{FF2B5EF4-FFF2-40B4-BE49-F238E27FC236}">
                <a16:creationId xmlns:a16="http://schemas.microsoft.com/office/drawing/2014/main" id="{5CFF9B2B-1352-BDF1-268D-22F2368AB7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2158847"/>
            <a:ext cx="5753100" cy="40895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a:extLst>
              <a:ext uri="{FF2B5EF4-FFF2-40B4-BE49-F238E27FC236}">
                <a16:creationId xmlns:a16="http://schemas.microsoft.com/office/drawing/2014/main" id="{F91E5F20-4A88-FCF8-9E40-AFB66CD89245}"/>
              </a:ext>
            </a:extLst>
          </p:cNvPr>
          <p:cNvSpPr>
            <a:spLocks noGrp="1" noChangeArrowheads="1"/>
          </p:cNvSpPr>
          <p:nvPr>
            <p:ph type="title"/>
          </p:nvPr>
        </p:nvSpPr>
        <p:spPr>
          <a:xfrm>
            <a:off x="1390291" y="794892"/>
            <a:ext cx="10317027" cy="1033908"/>
          </a:xfrm>
        </p:spPr>
        <p:txBody>
          <a:bodyPr>
            <a:normAutofit/>
          </a:bodyPr>
          <a:lstStyle/>
          <a:p>
            <a:pPr eaLnBrk="1" hangingPunct="1"/>
            <a:r>
              <a:rPr lang="en-US" altLang="en-US"/>
              <a:t>Spotter's Pre-Deployment Vehicle Checklist</a:t>
            </a:r>
          </a:p>
        </p:txBody>
      </p:sp>
      <p:sp>
        <p:nvSpPr>
          <p:cNvPr id="27652" name="Rectangle 3">
            <a:extLst>
              <a:ext uri="{FF2B5EF4-FFF2-40B4-BE49-F238E27FC236}">
                <a16:creationId xmlns:a16="http://schemas.microsoft.com/office/drawing/2014/main" id="{F0093E99-CDB3-6A5C-E475-C65EAE803932}"/>
              </a:ext>
            </a:extLst>
          </p:cNvPr>
          <p:cNvSpPr>
            <a:spLocks noGrp="1" noChangeArrowheads="1"/>
          </p:cNvSpPr>
          <p:nvPr>
            <p:ph idx="1"/>
          </p:nvPr>
        </p:nvSpPr>
        <p:spPr>
          <a:xfrm>
            <a:off x="838200" y="1825625"/>
            <a:ext cx="9558867" cy="4351338"/>
          </a:xfrm>
        </p:spPr>
        <p:txBody>
          <a:bodyPr numCol="2">
            <a:normAutofit lnSpcReduction="10000"/>
          </a:bodyPr>
          <a:lstStyle/>
          <a:p>
            <a:pPr marL="228600" lvl="2">
              <a:tabLst>
                <a:tab pos="0" algn="l"/>
              </a:tabLst>
            </a:pPr>
            <a:r>
              <a:rPr lang="en-US" altLang="en-US" sz="2800"/>
              <a:t>Fill the gas tank</a:t>
            </a:r>
          </a:p>
          <a:p>
            <a:pPr marL="228600" lvl="2"/>
            <a:r>
              <a:rPr lang="en-US" altLang="en-US" sz="2800"/>
              <a:t>Make sure the lights all work: </a:t>
            </a:r>
          </a:p>
          <a:p>
            <a:pPr marL="685800" lvl="3"/>
            <a:r>
              <a:rPr lang="en-US" altLang="en-US" sz="2800"/>
              <a:t>Headlights</a:t>
            </a:r>
          </a:p>
          <a:p>
            <a:pPr marL="685800" lvl="3"/>
            <a:r>
              <a:rPr lang="en-US" altLang="en-US" sz="2800"/>
              <a:t>Flashers</a:t>
            </a:r>
          </a:p>
          <a:p>
            <a:pPr marL="685800" lvl="3"/>
            <a:r>
              <a:rPr lang="en-US" altLang="en-US" sz="2800"/>
              <a:t>Turn signal</a:t>
            </a:r>
          </a:p>
          <a:p>
            <a:pPr marL="685800" lvl="3"/>
            <a:r>
              <a:rPr lang="en-US" altLang="en-US" sz="2800"/>
              <a:t>Brake/backup</a:t>
            </a:r>
          </a:p>
          <a:p>
            <a:pPr marL="685800" lvl="3"/>
            <a:r>
              <a:rPr lang="en-US" altLang="en-US" sz="2800"/>
              <a:t>Flashlights</a:t>
            </a:r>
          </a:p>
          <a:p>
            <a:pPr marL="228600" lvl="2">
              <a:tabLst>
                <a:tab pos="0" algn="l"/>
              </a:tabLst>
            </a:pPr>
            <a:r>
              <a:rPr lang="en-US" altLang="en-US" sz="2800"/>
              <a:t>Check your tires – tread, pressure, and spare</a:t>
            </a:r>
          </a:p>
          <a:p>
            <a:pPr marL="228600" lvl="2">
              <a:tabLst>
                <a:tab pos="0" algn="l"/>
              </a:tabLst>
            </a:pPr>
            <a:r>
              <a:rPr lang="en-US" altLang="en-US" sz="2800"/>
              <a:t>Check to make sure defroster is working</a:t>
            </a:r>
          </a:p>
          <a:p>
            <a:pPr marL="228600" lvl="2">
              <a:tabLst>
                <a:tab pos="0" algn="l"/>
              </a:tabLst>
            </a:pPr>
            <a:r>
              <a:rPr lang="en-US" altLang="en-US" sz="2800"/>
              <a:t>Put a fresh coat of Rain-X on the windshield </a:t>
            </a:r>
            <a:br>
              <a:rPr lang="en-US" altLang="en-US" sz="2800"/>
            </a:br>
            <a:r>
              <a:rPr lang="en-US" altLang="en-US" sz="2800"/>
              <a:t>if you have time</a:t>
            </a:r>
          </a:p>
          <a:p>
            <a:pPr marL="228600" lvl="2"/>
            <a:r>
              <a:rPr lang="en-US" altLang="en-US" sz="2800"/>
              <a:t>Check your fluid levels: </a:t>
            </a:r>
          </a:p>
          <a:p>
            <a:pPr marL="685800" lvl="3"/>
            <a:r>
              <a:rPr lang="en-US" altLang="en-US" sz="2800"/>
              <a:t>Oil</a:t>
            </a:r>
          </a:p>
          <a:p>
            <a:pPr marL="685800" lvl="3"/>
            <a:r>
              <a:rPr lang="en-US" altLang="en-US" sz="2800"/>
              <a:t>Coolant</a:t>
            </a:r>
          </a:p>
          <a:p>
            <a:pPr marL="685800" lvl="3"/>
            <a:r>
              <a:rPr lang="en-US" altLang="en-US" sz="2800"/>
              <a:t>Brake</a:t>
            </a:r>
          </a:p>
          <a:p>
            <a:pPr marL="685800" lvl="3"/>
            <a:r>
              <a:rPr lang="en-US" altLang="en-US" sz="2800"/>
              <a:t>Windshield </a:t>
            </a:r>
            <a:br>
              <a:rPr lang="en-US" altLang="en-US" sz="2800"/>
            </a:br>
            <a:r>
              <a:rPr lang="en-US" altLang="en-US" sz="2800"/>
              <a:t>cleaner</a:t>
            </a:r>
          </a:p>
        </p:txBody>
      </p:sp>
      <p:pic>
        <p:nvPicPr>
          <p:cNvPr id="51202" name="Picture 2" descr="Fill The Tank GIFs | Tenor">
            <a:extLst>
              <a:ext uri="{FF2B5EF4-FFF2-40B4-BE49-F238E27FC236}">
                <a16:creationId xmlns:a16="http://schemas.microsoft.com/office/drawing/2014/main" id="{7E28BF65-791B-AB23-0B35-CB64BA1DEA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3695" y="4120445"/>
            <a:ext cx="3775406" cy="21279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a:extLst>
              <a:ext uri="{FF2B5EF4-FFF2-40B4-BE49-F238E27FC236}">
                <a16:creationId xmlns:a16="http://schemas.microsoft.com/office/drawing/2014/main" id="{AC085520-70E1-8BC3-28A0-1D7F56CEBA44}"/>
              </a:ext>
            </a:extLst>
          </p:cNvPr>
          <p:cNvSpPr>
            <a:spLocks noGrp="1" noChangeArrowheads="1"/>
          </p:cNvSpPr>
          <p:nvPr>
            <p:ph type="title"/>
          </p:nvPr>
        </p:nvSpPr>
        <p:spPr>
          <a:xfrm>
            <a:off x="1371601" y="794892"/>
            <a:ext cx="7632692" cy="1033908"/>
          </a:xfrm>
        </p:spPr>
        <p:txBody>
          <a:bodyPr/>
          <a:lstStyle/>
          <a:p>
            <a:pPr eaLnBrk="1" hangingPunct="1"/>
            <a:r>
              <a:rPr lang="en-US" altLang="en-US"/>
              <a:t>Spotter Activation</a:t>
            </a:r>
          </a:p>
        </p:txBody>
      </p:sp>
      <p:sp>
        <p:nvSpPr>
          <p:cNvPr id="3" name="TextBox 2">
            <a:extLst>
              <a:ext uri="{FF2B5EF4-FFF2-40B4-BE49-F238E27FC236}">
                <a16:creationId xmlns:a16="http://schemas.microsoft.com/office/drawing/2014/main" id="{6746E7D4-08F7-C06E-FB87-A6FDB1C3D0B8}"/>
              </a:ext>
            </a:extLst>
          </p:cNvPr>
          <p:cNvSpPr txBox="1"/>
          <p:nvPr/>
        </p:nvSpPr>
        <p:spPr>
          <a:xfrm>
            <a:off x="838200" y="1828801"/>
            <a:ext cx="10473267" cy="4165599"/>
          </a:xfrm>
          <a:prstGeom prst="rect">
            <a:avLst/>
          </a:prstGeom>
          <a:noFill/>
        </p:spPr>
        <p:txBody>
          <a:bodyPr wrap="square" numCol="2">
            <a:spAutoFit/>
          </a:bodyPr>
          <a:lstStyle/>
          <a:p>
            <a:pPr marL="285750" indent="-285750">
              <a:buFont typeface="Arial" panose="020B0604020202020204" pitchFamily="34" charset="0"/>
              <a:buChar char="•"/>
            </a:pPr>
            <a:r>
              <a:rPr lang="en-US" sz="2000"/>
              <a:t>Level 1 Activation </a:t>
            </a:r>
          </a:p>
          <a:p>
            <a:pPr marL="742950" lvl="1" indent="-285750">
              <a:buFont typeface="Arial" panose="020B0604020202020204" pitchFamily="34" charset="0"/>
              <a:buChar char="•"/>
            </a:pPr>
            <a:r>
              <a:rPr lang="en-US" sz="2000"/>
              <a:t>Emergency Management / Races Officer will send a page out of possible activation (others listen closely to the radio 146.94)</a:t>
            </a:r>
          </a:p>
          <a:p>
            <a:pPr marL="742950" lvl="1" indent="-285750">
              <a:buFont typeface="Arial" panose="020B0604020202020204" pitchFamily="34" charset="0"/>
              <a:buChar char="•"/>
            </a:pPr>
            <a:r>
              <a:rPr lang="en-US" sz="2000"/>
              <a:t>Once the page or radio alert is received start preparation for possible activation</a:t>
            </a:r>
          </a:p>
          <a:p>
            <a:pPr marL="285750" indent="-285750">
              <a:buFont typeface="Arial" panose="020B0604020202020204" pitchFamily="34" charset="0"/>
              <a:buChar char="•"/>
            </a:pPr>
            <a:r>
              <a:rPr lang="en-US" sz="2000"/>
              <a:t>Level 2 Activation</a:t>
            </a:r>
          </a:p>
          <a:p>
            <a:pPr marL="742950" lvl="1" indent="-285750">
              <a:buFont typeface="Arial" panose="020B0604020202020204" pitchFamily="34" charset="0"/>
              <a:buChar char="•"/>
            </a:pPr>
            <a:r>
              <a:rPr lang="en-US" sz="2000"/>
              <a:t>Net Control will activate and announce the Severe Weather Net, Listen for instructions</a:t>
            </a:r>
          </a:p>
          <a:p>
            <a:pPr marL="742950" lvl="1" indent="-285750">
              <a:buFont typeface="Arial" panose="020B0604020202020204" pitchFamily="34" charset="0"/>
              <a:buChar char="•"/>
            </a:pPr>
            <a:r>
              <a:rPr lang="en-US" sz="2000"/>
              <a:t>Net Control will take check-ins , we will need your call sign and current location.</a:t>
            </a:r>
          </a:p>
          <a:p>
            <a:pPr marL="742950" lvl="1" indent="-285750">
              <a:buFont typeface="Arial" panose="020B0604020202020204" pitchFamily="34" charset="0"/>
              <a:buChar char="•"/>
            </a:pPr>
            <a:r>
              <a:rPr lang="en-US" sz="2000"/>
              <a:t>Net Control will contact EOC Officer at EOC</a:t>
            </a:r>
          </a:p>
          <a:p>
            <a:pPr marL="742950" lvl="1" indent="-285750">
              <a:buFont typeface="Arial" panose="020B0604020202020204" pitchFamily="34" charset="0"/>
              <a:buChar char="•"/>
            </a:pPr>
            <a:r>
              <a:rPr lang="en-US" sz="2000"/>
              <a:t>Net Control will assign location to the spotters. </a:t>
            </a:r>
          </a:p>
          <a:p>
            <a:pPr marL="742950" lvl="1" indent="-285750">
              <a:buFont typeface="Arial" panose="020B0604020202020204" pitchFamily="34" charset="0"/>
              <a:buChar char="•"/>
            </a:pPr>
            <a:r>
              <a:rPr lang="en-US" sz="2000"/>
              <a:t>Once spotter has arrived at their location the spotter will check back in</a:t>
            </a:r>
          </a:p>
        </p:txBody>
      </p:sp>
      <p:pic>
        <p:nvPicPr>
          <p:cNvPr id="49154" name="Picture 2" descr="Storm-chaser GIFs - Get the best GIF on GIPHY">
            <a:extLst>
              <a:ext uri="{FF2B5EF4-FFF2-40B4-BE49-F238E27FC236}">
                <a16:creationId xmlns:a16="http://schemas.microsoft.com/office/drawing/2014/main" id="{7CC2629A-97CB-F4CF-13A7-DE52CC0464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0860" y="3965640"/>
            <a:ext cx="4058240" cy="22827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a:extLst>
              <a:ext uri="{FF2B5EF4-FFF2-40B4-BE49-F238E27FC236}">
                <a16:creationId xmlns:a16="http://schemas.microsoft.com/office/drawing/2014/main" id="{A0B81DA5-2520-71DF-CF3C-61F6BDE5107C}"/>
              </a:ext>
            </a:extLst>
          </p:cNvPr>
          <p:cNvSpPr>
            <a:spLocks noGrp="1" noChangeArrowheads="1"/>
          </p:cNvSpPr>
          <p:nvPr>
            <p:ph type="title"/>
          </p:nvPr>
        </p:nvSpPr>
        <p:spPr/>
        <p:txBody>
          <a:bodyPr>
            <a:normAutofit/>
          </a:bodyPr>
          <a:lstStyle/>
          <a:p>
            <a:pPr eaLnBrk="1" hangingPunct="1"/>
            <a:r>
              <a:rPr lang="en-US" altLang="en-US"/>
              <a:t>Field Activation Protocols</a:t>
            </a:r>
          </a:p>
        </p:txBody>
      </p:sp>
      <p:sp>
        <p:nvSpPr>
          <p:cNvPr id="3" name="TextBox 2">
            <a:extLst>
              <a:ext uri="{FF2B5EF4-FFF2-40B4-BE49-F238E27FC236}">
                <a16:creationId xmlns:a16="http://schemas.microsoft.com/office/drawing/2014/main" id="{F163EE14-CB5D-E9B0-6B0E-9F316C78882A}"/>
              </a:ext>
            </a:extLst>
          </p:cNvPr>
          <p:cNvSpPr txBox="1"/>
          <p:nvPr/>
        </p:nvSpPr>
        <p:spPr>
          <a:xfrm>
            <a:off x="838201" y="1828801"/>
            <a:ext cx="7391399" cy="3477875"/>
          </a:xfrm>
          <a:prstGeom prst="rect">
            <a:avLst/>
          </a:prstGeom>
          <a:noFill/>
        </p:spPr>
        <p:txBody>
          <a:bodyPr wrap="square">
            <a:spAutoFit/>
          </a:bodyPr>
          <a:lstStyle/>
          <a:p>
            <a:pPr marL="285750" indent="-285750">
              <a:buFont typeface="Arial" panose="020B0604020202020204" pitchFamily="34" charset="0"/>
              <a:buChar char="•"/>
            </a:pPr>
            <a:r>
              <a:rPr lang="en-US" sz="2000"/>
              <a:t>Spotters find an area with as good a view as possible. </a:t>
            </a:r>
          </a:p>
          <a:p>
            <a:pPr marL="285750" indent="-285750">
              <a:buFont typeface="Arial" panose="020B0604020202020204" pitchFamily="34" charset="0"/>
              <a:buChar char="•"/>
            </a:pPr>
            <a:r>
              <a:rPr lang="en-US" sz="2000"/>
              <a:t>Net Control will periodically ask for updates as to what you see</a:t>
            </a:r>
          </a:p>
          <a:p>
            <a:pPr marL="285750" indent="-285750">
              <a:buFont typeface="Arial" panose="020B0604020202020204" pitchFamily="34" charset="0"/>
              <a:buChar char="•"/>
            </a:pPr>
            <a:r>
              <a:rPr lang="en-US" sz="2000"/>
              <a:t>If the weather event fits the criteria please report it immediately to Net Control</a:t>
            </a:r>
          </a:p>
          <a:p>
            <a:pPr marL="285750" indent="-285750">
              <a:buFont typeface="Arial" panose="020B0604020202020204" pitchFamily="34" charset="0"/>
              <a:buChar char="•"/>
            </a:pPr>
            <a:r>
              <a:rPr lang="en-US" sz="2000"/>
              <a:t>If life or property is at risk break in to Net Control with the emergency</a:t>
            </a:r>
          </a:p>
          <a:p>
            <a:pPr marL="285750" indent="-285750">
              <a:buFont typeface="Arial" panose="020B0604020202020204" pitchFamily="34" charset="0"/>
              <a:buChar char="•"/>
            </a:pPr>
            <a:r>
              <a:rPr lang="en-US" sz="2000"/>
              <a:t>Once the watch/warning is over and you are not needed Net Control will send you home. </a:t>
            </a:r>
          </a:p>
          <a:p>
            <a:pPr marL="285750" indent="-285750">
              <a:buFont typeface="Arial" panose="020B0604020202020204" pitchFamily="34" charset="0"/>
              <a:buChar char="•"/>
            </a:pPr>
            <a:r>
              <a:rPr lang="en-US" sz="2000"/>
              <a:t>Once arrived at your home please notify Net Control. </a:t>
            </a:r>
          </a:p>
          <a:p>
            <a:pPr marL="285750" indent="-285750">
              <a:buFont typeface="Arial" panose="020B0604020202020204" pitchFamily="34" charset="0"/>
              <a:buChar char="•"/>
            </a:pPr>
            <a:r>
              <a:rPr lang="en-US" sz="2000"/>
              <a:t>Once all is clear Net Control will shut down the RACES Severe Weather Net</a:t>
            </a:r>
          </a:p>
        </p:txBody>
      </p:sp>
      <p:pic>
        <p:nvPicPr>
          <p:cNvPr id="47106" name="Picture 2" descr="Top 20 Stormchaser GIFs | Find the best GIF on Gfycat">
            <a:extLst>
              <a:ext uri="{FF2B5EF4-FFF2-40B4-BE49-F238E27FC236}">
                <a16:creationId xmlns:a16="http://schemas.microsoft.com/office/drawing/2014/main" id="{E92BBD3F-0D11-73BC-EBDD-2764E7846C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5808" y="4051803"/>
            <a:ext cx="3813292" cy="21965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a:extLst>
              <a:ext uri="{FF2B5EF4-FFF2-40B4-BE49-F238E27FC236}">
                <a16:creationId xmlns:a16="http://schemas.microsoft.com/office/drawing/2014/main" id="{30818B38-6989-2F94-9672-8CA3C93F5A1A}"/>
              </a:ext>
            </a:extLst>
          </p:cNvPr>
          <p:cNvSpPr>
            <a:spLocks noGrp="1" noChangeArrowheads="1"/>
          </p:cNvSpPr>
          <p:nvPr>
            <p:ph type="title"/>
          </p:nvPr>
        </p:nvSpPr>
        <p:spPr>
          <a:xfrm>
            <a:off x="1390291" y="794892"/>
            <a:ext cx="10458809" cy="930301"/>
          </a:xfrm>
        </p:spPr>
        <p:txBody>
          <a:bodyPr>
            <a:noAutofit/>
          </a:bodyPr>
          <a:lstStyle/>
          <a:p>
            <a:pPr eaLnBrk="1" hangingPunct="1"/>
            <a:r>
              <a:rPr lang="en-US" altLang="en-US" sz="3200"/>
              <a:t>Precision in Reporting: The Cornerstone of Spotter Credibility</a:t>
            </a:r>
          </a:p>
        </p:txBody>
      </p:sp>
      <p:sp>
        <p:nvSpPr>
          <p:cNvPr id="46084" name="Rectangle 3">
            <a:extLst>
              <a:ext uri="{FF2B5EF4-FFF2-40B4-BE49-F238E27FC236}">
                <a16:creationId xmlns:a16="http://schemas.microsoft.com/office/drawing/2014/main" id="{2D67A000-246A-B878-9D26-4EE587ED2A2A}"/>
              </a:ext>
            </a:extLst>
          </p:cNvPr>
          <p:cNvSpPr>
            <a:spLocks noGrp="1" noChangeArrowheads="1"/>
          </p:cNvSpPr>
          <p:nvPr>
            <p:ph idx="1"/>
          </p:nvPr>
        </p:nvSpPr>
        <p:spPr>
          <a:xfrm>
            <a:off x="838200" y="1828800"/>
            <a:ext cx="10750236" cy="4025900"/>
          </a:xfrm>
        </p:spPr>
        <p:txBody>
          <a:bodyPr>
            <a:normAutofit/>
          </a:bodyPr>
          <a:lstStyle/>
          <a:p>
            <a:pPr eaLnBrk="1" hangingPunct="1"/>
            <a:r>
              <a:rPr lang="en-US" altLang="en-US"/>
              <a:t>Your job is to observe and communicate</a:t>
            </a:r>
          </a:p>
          <a:p>
            <a:pPr eaLnBrk="1" hangingPunct="1"/>
            <a:r>
              <a:rPr lang="en-US" altLang="en-US"/>
              <a:t>CREDIBILITY is key!</a:t>
            </a:r>
          </a:p>
          <a:p>
            <a:pPr eaLnBrk="1" hangingPunct="1"/>
            <a:r>
              <a:rPr lang="en-US" altLang="en-US"/>
              <a:t>Be objective in your reporting</a:t>
            </a:r>
          </a:p>
        </p:txBody>
      </p:sp>
      <p:pic>
        <p:nvPicPr>
          <p:cNvPr id="33794" name="Picture 2" descr="Reports GIFs | Tenor">
            <a:extLst>
              <a:ext uri="{FF2B5EF4-FFF2-40B4-BE49-F238E27FC236}">
                <a16:creationId xmlns:a16="http://schemas.microsoft.com/office/drawing/2014/main" id="{A4EA26B9-5B0A-B2AC-5597-BF7D4C8F94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089" y="1827389"/>
            <a:ext cx="4421011" cy="44210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a:extLst>
              <a:ext uri="{FF2B5EF4-FFF2-40B4-BE49-F238E27FC236}">
                <a16:creationId xmlns:a16="http://schemas.microsoft.com/office/drawing/2014/main" id="{6BF58D79-93C4-D76B-B5BF-7FBBBB16C1CD}"/>
              </a:ext>
            </a:extLst>
          </p:cNvPr>
          <p:cNvSpPr>
            <a:spLocks noGrp="1" noChangeArrowheads="1"/>
          </p:cNvSpPr>
          <p:nvPr>
            <p:ph type="title"/>
          </p:nvPr>
        </p:nvSpPr>
        <p:spPr>
          <a:xfrm>
            <a:off x="1390291" y="794892"/>
            <a:ext cx="7614001" cy="1033908"/>
          </a:xfrm>
        </p:spPr>
        <p:txBody>
          <a:bodyPr/>
          <a:lstStyle/>
          <a:p>
            <a:pPr eaLnBrk="1" hangingPunct="1"/>
            <a:r>
              <a:rPr lang="en-US" altLang="en-US"/>
              <a:t>Communications </a:t>
            </a:r>
            <a:r>
              <a:rPr lang="en-US" altLang="en-US" sz="2400"/>
              <a:t>(cont.)</a:t>
            </a:r>
            <a:endParaRPr lang="en-US" altLang="en-US"/>
          </a:p>
        </p:txBody>
      </p:sp>
      <p:sp>
        <p:nvSpPr>
          <p:cNvPr id="48132" name="Rectangle 3">
            <a:extLst>
              <a:ext uri="{FF2B5EF4-FFF2-40B4-BE49-F238E27FC236}">
                <a16:creationId xmlns:a16="http://schemas.microsoft.com/office/drawing/2014/main" id="{41E5DEEE-5664-6A7E-C8B6-4B7A6CDF5F15}"/>
              </a:ext>
            </a:extLst>
          </p:cNvPr>
          <p:cNvSpPr>
            <a:spLocks noGrp="1" noChangeArrowheads="1"/>
          </p:cNvSpPr>
          <p:nvPr>
            <p:ph idx="1"/>
          </p:nvPr>
        </p:nvSpPr>
        <p:spPr/>
        <p:txBody>
          <a:bodyPr>
            <a:normAutofit/>
          </a:bodyPr>
          <a:lstStyle/>
          <a:p>
            <a:pPr eaLnBrk="1" hangingPunct="1"/>
            <a:r>
              <a:rPr lang="en-US" altLang="en-US"/>
              <a:t>Give all reports with respect to your location</a:t>
            </a:r>
          </a:p>
          <a:p>
            <a:pPr eaLnBrk="1" hangingPunct="1"/>
            <a:r>
              <a:rPr lang="en-US" altLang="en-US"/>
              <a:t>Estimate wind speeds or describe damage being caused</a:t>
            </a:r>
          </a:p>
          <a:p>
            <a:pPr eaLnBrk="1" hangingPunct="1"/>
            <a:r>
              <a:rPr lang="en-US" altLang="en-US"/>
              <a:t>“When in doubt, don’t shout.”</a:t>
            </a:r>
          </a:p>
          <a:p>
            <a:pPr eaLnBrk="1" hangingPunct="1"/>
            <a:r>
              <a:rPr lang="en-US" altLang="en-US"/>
              <a:t>Report roads blocked by traffic (i.e. Chasers)</a:t>
            </a:r>
          </a:p>
          <a:p>
            <a:pPr eaLnBrk="1" hangingPunct="1"/>
            <a:r>
              <a:rPr lang="en-US" altLang="en-US"/>
              <a:t>A thunderstorm is classified as severe if one or more of </a:t>
            </a:r>
            <a:br>
              <a:rPr lang="en-US" altLang="en-US"/>
            </a:br>
            <a:r>
              <a:rPr lang="en-US" altLang="en-US"/>
              <a:t>the following are observed:</a:t>
            </a:r>
          </a:p>
          <a:p>
            <a:pPr lvl="1"/>
            <a:r>
              <a:rPr lang="en-US" altLang="en-US"/>
              <a:t>Tornado or funnel cloud</a:t>
            </a:r>
          </a:p>
          <a:p>
            <a:pPr lvl="1"/>
            <a:r>
              <a:rPr lang="en-US" altLang="en-US"/>
              <a:t>Winds 58 mph or greater</a:t>
            </a:r>
          </a:p>
          <a:p>
            <a:pPr lvl="1"/>
            <a:r>
              <a:rPr lang="en-US" altLang="en-US"/>
              <a:t>Hail 1 inch or greater in diameter (Quarter)</a:t>
            </a:r>
          </a:p>
          <a:p>
            <a:endParaRPr lang="en-US" altLang="en-US"/>
          </a:p>
        </p:txBody>
      </p:sp>
      <p:pic>
        <p:nvPicPr>
          <p:cNvPr id="31746" name="Picture 2" descr="Reporting Storm GIF - Reporting Storm Funny GIFs">
            <a:extLst>
              <a:ext uri="{FF2B5EF4-FFF2-40B4-BE49-F238E27FC236}">
                <a16:creationId xmlns:a16="http://schemas.microsoft.com/office/drawing/2014/main" id="{77C929D6-293E-9118-E170-3E661D24ED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0817" y="1824784"/>
            <a:ext cx="2488284" cy="44236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Rectangle 2">
            <a:extLst>
              <a:ext uri="{FF2B5EF4-FFF2-40B4-BE49-F238E27FC236}">
                <a16:creationId xmlns:a16="http://schemas.microsoft.com/office/drawing/2014/main" id="{62CE66CC-5346-93E5-BD1A-0E0D78843BF7}"/>
              </a:ext>
            </a:extLst>
          </p:cNvPr>
          <p:cNvSpPr>
            <a:spLocks noGrp="1" noChangeArrowheads="1"/>
          </p:cNvSpPr>
          <p:nvPr>
            <p:ph type="title"/>
          </p:nvPr>
        </p:nvSpPr>
        <p:spPr>
          <a:xfrm>
            <a:off x="1390291" y="794892"/>
            <a:ext cx="10161931" cy="930301"/>
          </a:xfrm>
        </p:spPr>
        <p:txBody>
          <a:bodyPr>
            <a:normAutofit/>
          </a:bodyPr>
          <a:lstStyle/>
          <a:p>
            <a:pPr eaLnBrk="1" hangingPunct="1"/>
            <a:r>
              <a:rPr lang="en-US" altLang="en-US"/>
              <a:t>Observations - URGENT Priority</a:t>
            </a:r>
          </a:p>
        </p:txBody>
      </p:sp>
      <p:sp>
        <p:nvSpPr>
          <p:cNvPr id="52228" name="Rectangle 3">
            <a:extLst>
              <a:ext uri="{FF2B5EF4-FFF2-40B4-BE49-F238E27FC236}">
                <a16:creationId xmlns:a16="http://schemas.microsoft.com/office/drawing/2014/main" id="{FCF479FA-12C2-2E78-1BA7-1AAB1B0F528A}"/>
              </a:ext>
            </a:extLst>
          </p:cNvPr>
          <p:cNvSpPr>
            <a:spLocks noGrp="1" noChangeArrowheads="1"/>
          </p:cNvSpPr>
          <p:nvPr>
            <p:ph idx="1"/>
          </p:nvPr>
        </p:nvSpPr>
        <p:spPr>
          <a:xfrm>
            <a:off x="838200" y="1828800"/>
            <a:ext cx="9144000" cy="4267200"/>
          </a:xfrm>
        </p:spPr>
        <p:txBody>
          <a:bodyPr/>
          <a:lstStyle/>
          <a:p>
            <a:pPr eaLnBrk="1" hangingPunct="1"/>
            <a:r>
              <a:rPr lang="en-US" altLang="en-US"/>
              <a:t>Wall Clouds</a:t>
            </a:r>
          </a:p>
          <a:p>
            <a:pPr eaLnBrk="1" hangingPunct="1"/>
            <a:r>
              <a:rPr lang="en-US" altLang="en-US"/>
              <a:t>Rotating wall cloud</a:t>
            </a:r>
          </a:p>
          <a:p>
            <a:pPr eaLnBrk="1" hangingPunct="1"/>
            <a:r>
              <a:rPr lang="en-US" altLang="en-US"/>
              <a:t>Funnel cloud</a:t>
            </a:r>
          </a:p>
          <a:p>
            <a:pPr eaLnBrk="1" hangingPunct="1"/>
            <a:r>
              <a:rPr lang="en-US" altLang="en-US"/>
              <a:t>Funnel Clouds with rotation</a:t>
            </a:r>
          </a:p>
          <a:p>
            <a:pPr eaLnBrk="1" hangingPunct="1"/>
            <a:r>
              <a:rPr lang="en-US" altLang="en-US"/>
              <a:t>Tornado</a:t>
            </a:r>
          </a:p>
          <a:p>
            <a:pPr eaLnBrk="1" hangingPunct="1"/>
            <a:r>
              <a:rPr lang="en-US" altLang="en-US"/>
              <a:t>Flash flooding</a:t>
            </a:r>
          </a:p>
        </p:txBody>
      </p:sp>
      <p:pic>
        <p:nvPicPr>
          <p:cNvPr id="27650" name="Picture 2" descr="YARN | Priority and urgent, sir. | Star Trek (1966) - S02E01 Amok Time |  Video gifs by quotes | b3bfcaf2 | 紗">
            <a:extLst>
              <a:ext uri="{FF2B5EF4-FFF2-40B4-BE49-F238E27FC236}">
                <a16:creationId xmlns:a16="http://schemas.microsoft.com/office/drawing/2014/main" id="{D8F8E513-C02E-3437-6D20-7EF36BBF2E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933575"/>
            <a:ext cx="5753100" cy="4314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5" name="Rectangle 2">
            <a:extLst>
              <a:ext uri="{FF2B5EF4-FFF2-40B4-BE49-F238E27FC236}">
                <a16:creationId xmlns:a16="http://schemas.microsoft.com/office/drawing/2014/main" id="{84ADF6B2-E711-FDD8-8DB8-F5FF1EFBF205}"/>
              </a:ext>
            </a:extLst>
          </p:cNvPr>
          <p:cNvSpPr>
            <a:spLocks noGrp="1" noChangeArrowheads="1"/>
          </p:cNvSpPr>
          <p:nvPr>
            <p:ph type="title"/>
          </p:nvPr>
        </p:nvSpPr>
        <p:spPr/>
        <p:txBody>
          <a:bodyPr/>
          <a:lstStyle/>
          <a:p>
            <a:pPr eaLnBrk="1" hangingPunct="1"/>
            <a:r>
              <a:rPr lang="en-US" altLang="en-US"/>
              <a:t>Observations - HIGH Priority</a:t>
            </a:r>
          </a:p>
        </p:txBody>
      </p:sp>
      <p:sp>
        <p:nvSpPr>
          <p:cNvPr id="54276" name="Rectangle 3">
            <a:extLst>
              <a:ext uri="{FF2B5EF4-FFF2-40B4-BE49-F238E27FC236}">
                <a16:creationId xmlns:a16="http://schemas.microsoft.com/office/drawing/2014/main" id="{FFC4B72D-E013-FBF4-02BE-3216AF378771}"/>
              </a:ext>
            </a:extLst>
          </p:cNvPr>
          <p:cNvSpPr>
            <a:spLocks noGrp="1" noChangeArrowheads="1"/>
          </p:cNvSpPr>
          <p:nvPr>
            <p:ph idx="1"/>
          </p:nvPr>
        </p:nvSpPr>
        <p:spPr>
          <a:xfrm>
            <a:off x="838199" y="1828800"/>
            <a:ext cx="10768343" cy="3886200"/>
          </a:xfrm>
        </p:spPr>
        <p:txBody>
          <a:bodyPr>
            <a:normAutofit/>
          </a:bodyPr>
          <a:lstStyle/>
          <a:p>
            <a:pPr eaLnBrk="1" hangingPunct="1"/>
            <a:r>
              <a:rPr lang="en-US" altLang="en-US"/>
              <a:t>Winds speeds greater than 58 mph (or damaging winds, damage to chimneys and TV antennas, shallow rooted trees pushed over)</a:t>
            </a:r>
          </a:p>
          <a:p>
            <a:pPr eaLnBrk="1" hangingPunct="1"/>
            <a:r>
              <a:rPr lang="en-US" altLang="en-US"/>
              <a:t>Persistent non-rotating wall cloud</a:t>
            </a:r>
          </a:p>
          <a:p>
            <a:pPr eaLnBrk="1" hangingPunct="1"/>
            <a:r>
              <a:rPr lang="en-US" altLang="en-US"/>
              <a:t>Hail 1 inch or greater in diameter</a:t>
            </a:r>
          </a:p>
          <a:p>
            <a:pPr eaLnBrk="1" hangingPunct="1"/>
            <a:r>
              <a:rPr lang="en-US" altLang="en-US"/>
              <a:t>Rainfall 1 inch or more per hour, Flooding</a:t>
            </a:r>
          </a:p>
        </p:txBody>
      </p:sp>
      <p:pic>
        <p:nvPicPr>
          <p:cNvPr id="25602" name="Picture 2" descr="Priority-entry GIFs - Get the best GIF on GIPHY">
            <a:extLst>
              <a:ext uri="{FF2B5EF4-FFF2-40B4-BE49-F238E27FC236}">
                <a16:creationId xmlns:a16="http://schemas.microsoft.com/office/drawing/2014/main" id="{AE6495F4-474A-1FC9-6317-34E4E52E69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0100" y="2819400"/>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3" name="Rectangle 2">
            <a:extLst>
              <a:ext uri="{FF2B5EF4-FFF2-40B4-BE49-F238E27FC236}">
                <a16:creationId xmlns:a16="http://schemas.microsoft.com/office/drawing/2014/main" id="{A4CA8FAE-C130-DC0F-692B-571EFDA541FA}"/>
              </a:ext>
            </a:extLst>
          </p:cNvPr>
          <p:cNvSpPr>
            <a:spLocks noGrp="1" noChangeArrowheads="1"/>
          </p:cNvSpPr>
          <p:nvPr>
            <p:ph type="title"/>
          </p:nvPr>
        </p:nvSpPr>
        <p:spPr>
          <a:xfrm>
            <a:off x="1390290" y="794892"/>
            <a:ext cx="10632711" cy="1033908"/>
          </a:xfrm>
        </p:spPr>
        <p:txBody>
          <a:bodyPr>
            <a:normAutofit/>
          </a:bodyPr>
          <a:lstStyle/>
          <a:p>
            <a:pPr eaLnBrk="1" hangingPunct="1"/>
            <a:r>
              <a:rPr lang="en-US" altLang="en-US"/>
              <a:t>Observations - Priority Information</a:t>
            </a:r>
          </a:p>
        </p:txBody>
      </p:sp>
      <p:sp>
        <p:nvSpPr>
          <p:cNvPr id="56324" name="Rectangle 3">
            <a:extLst>
              <a:ext uri="{FF2B5EF4-FFF2-40B4-BE49-F238E27FC236}">
                <a16:creationId xmlns:a16="http://schemas.microsoft.com/office/drawing/2014/main" id="{1DEF97F5-2629-7900-BB48-16389C2571B8}"/>
              </a:ext>
            </a:extLst>
          </p:cNvPr>
          <p:cNvSpPr>
            <a:spLocks noGrp="1" noChangeArrowheads="1"/>
          </p:cNvSpPr>
          <p:nvPr>
            <p:ph idx="1"/>
          </p:nvPr>
        </p:nvSpPr>
        <p:spPr>
          <a:xfrm>
            <a:off x="838199" y="1828799"/>
            <a:ext cx="10732129" cy="4381877"/>
          </a:xfrm>
        </p:spPr>
        <p:txBody>
          <a:bodyPr>
            <a:normAutofit/>
          </a:bodyPr>
          <a:lstStyle/>
          <a:p>
            <a:pPr eaLnBrk="1" hangingPunct="1"/>
            <a:r>
              <a:rPr lang="en-US" altLang="en-US"/>
              <a:t>Information on what you are observing</a:t>
            </a:r>
          </a:p>
          <a:p>
            <a:pPr lvl="1"/>
            <a:r>
              <a:rPr lang="en-US" altLang="en-US"/>
              <a:t>Based on the prior criteria</a:t>
            </a:r>
          </a:p>
          <a:p>
            <a:pPr eaLnBrk="1" hangingPunct="1"/>
            <a:r>
              <a:rPr lang="en-US" altLang="en-US"/>
              <a:t>Give your location and the direction you are looking.</a:t>
            </a:r>
          </a:p>
          <a:p>
            <a:pPr eaLnBrk="1" hangingPunct="1"/>
            <a:r>
              <a:rPr lang="en-US" altLang="en-US"/>
              <a:t>Give direction of movement and estimated speed</a:t>
            </a:r>
          </a:p>
          <a:p>
            <a:r>
              <a:rPr lang="en-US" altLang="en-US"/>
              <a:t>Damage you have observed</a:t>
            </a:r>
          </a:p>
          <a:p>
            <a:pPr lvl="1"/>
            <a:r>
              <a:rPr lang="en-US" altLang="en-US"/>
              <a:t>Lightning strikes that started fires=</a:t>
            </a:r>
          </a:p>
          <a:p>
            <a:pPr lvl="1"/>
            <a:r>
              <a:rPr lang="en-US" altLang="en-US"/>
              <a:t>Traffic lights not working</a:t>
            </a:r>
          </a:p>
          <a:p>
            <a:pPr lvl="1"/>
            <a:r>
              <a:rPr lang="en-US" altLang="en-US"/>
              <a:t>Building or road damage</a:t>
            </a:r>
          </a:p>
          <a:p>
            <a:pPr lvl="1"/>
            <a:r>
              <a:rPr lang="en-US" altLang="en-US"/>
              <a:t>Damaged or broken gas or power lines</a:t>
            </a:r>
          </a:p>
          <a:p>
            <a:pPr lvl="1"/>
            <a:r>
              <a:rPr lang="en-US" altLang="en-US"/>
              <a:t>Injured persons or vehicle accidents</a:t>
            </a:r>
          </a:p>
          <a:p>
            <a:pPr eaLnBrk="1" hangingPunct="1"/>
            <a:endParaRPr lang="en-US" altLang="en-US"/>
          </a:p>
          <a:p>
            <a:pPr eaLnBrk="1" hangingPunct="1"/>
            <a:endParaRPr lang="en-US" altLang="en-US"/>
          </a:p>
        </p:txBody>
      </p:sp>
      <p:pic>
        <p:nvPicPr>
          <p:cNvPr id="23554" name="Picture 2" descr="First-priority GIFs - Get the best GIF on GIPHY">
            <a:extLst>
              <a:ext uri="{FF2B5EF4-FFF2-40B4-BE49-F238E27FC236}">
                <a16:creationId xmlns:a16="http://schemas.microsoft.com/office/drawing/2014/main" id="{3FEBA498-0790-57C2-4401-11852F633C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4044" y="3435852"/>
            <a:ext cx="3375056" cy="28125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a:extLst>
              <a:ext uri="{FF2B5EF4-FFF2-40B4-BE49-F238E27FC236}">
                <a16:creationId xmlns:a16="http://schemas.microsoft.com/office/drawing/2014/main" id="{9BA42D38-68B6-9EF2-3465-EAE112521F2C}"/>
              </a:ext>
            </a:extLst>
          </p:cNvPr>
          <p:cNvSpPr>
            <a:spLocks noGrp="1" noChangeArrowheads="1"/>
          </p:cNvSpPr>
          <p:nvPr>
            <p:ph type="title"/>
          </p:nvPr>
        </p:nvSpPr>
        <p:spPr>
          <a:xfrm>
            <a:off x="1390291" y="794892"/>
            <a:ext cx="10458809" cy="1033908"/>
          </a:xfrm>
        </p:spPr>
        <p:txBody>
          <a:bodyPr>
            <a:normAutofit fontScale="90000"/>
          </a:bodyPr>
          <a:lstStyle/>
          <a:p>
            <a:pPr eaLnBrk="1" hangingPunct="1"/>
            <a:r>
              <a:rPr lang="fr-FR" altLang="en-US"/>
              <a:t>Communications Protocol: Effective Net Traffic Interruption</a:t>
            </a:r>
            <a:endParaRPr lang="en-US" altLang="en-US"/>
          </a:p>
        </p:txBody>
      </p:sp>
      <p:sp>
        <p:nvSpPr>
          <p:cNvPr id="58372" name="Rectangle 3">
            <a:extLst>
              <a:ext uri="{FF2B5EF4-FFF2-40B4-BE49-F238E27FC236}">
                <a16:creationId xmlns:a16="http://schemas.microsoft.com/office/drawing/2014/main" id="{113DCE38-0E91-27A6-1B3E-F4541D3929DB}"/>
              </a:ext>
            </a:extLst>
          </p:cNvPr>
          <p:cNvSpPr>
            <a:spLocks noGrp="1" noChangeArrowheads="1"/>
          </p:cNvSpPr>
          <p:nvPr>
            <p:ph idx="1"/>
          </p:nvPr>
        </p:nvSpPr>
        <p:spPr/>
        <p:txBody>
          <a:bodyPr/>
          <a:lstStyle/>
          <a:p>
            <a:pPr eaLnBrk="1" hangingPunct="1"/>
            <a:r>
              <a:rPr lang="en-US" altLang="en-US"/>
              <a:t>Use break tags if necessary to break into existing net traffic</a:t>
            </a:r>
          </a:p>
          <a:p>
            <a:pPr lvl="1" eaLnBrk="1" hangingPunct="1"/>
            <a:r>
              <a:rPr lang="en-US" altLang="en-US">
                <a:solidFill>
                  <a:srgbClr val="FFC000"/>
                </a:solidFill>
              </a:rPr>
              <a:t>BREAK</a:t>
            </a:r>
            <a:r>
              <a:rPr lang="en-US" altLang="en-US"/>
              <a:t> – used to report important but non-life threatening info (such as damage)</a:t>
            </a:r>
          </a:p>
          <a:p>
            <a:pPr lvl="1" eaLnBrk="1" hangingPunct="1"/>
            <a:r>
              <a:rPr lang="en-US" altLang="en-US">
                <a:solidFill>
                  <a:srgbClr val="FF0000"/>
                </a:solidFill>
              </a:rPr>
              <a:t>BREAK </a:t>
            </a:r>
            <a:r>
              <a:rPr lang="en-US" altLang="en-US" err="1">
                <a:solidFill>
                  <a:srgbClr val="FF0000"/>
                </a:solidFill>
              </a:rPr>
              <a:t>BREAK</a:t>
            </a:r>
            <a:r>
              <a:rPr lang="en-US" altLang="en-US">
                <a:solidFill>
                  <a:srgbClr val="FF0000"/>
                </a:solidFill>
              </a:rPr>
              <a:t> </a:t>
            </a:r>
            <a:r>
              <a:rPr lang="en-US" altLang="en-US" err="1">
                <a:solidFill>
                  <a:srgbClr val="FF0000"/>
                </a:solidFill>
              </a:rPr>
              <a:t>BREAK</a:t>
            </a:r>
            <a:r>
              <a:rPr lang="en-US" altLang="en-US"/>
              <a:t> – used only for life or property threatening or damaging incident</a:t>
            </a:r>
          </a:p>
        </p:txBody>
      </p:sp>
      <p:pic>
        <p:nvPicPr>
          <p:cNvPr id="22530" name="Picture 2" descr="YARN | Breaker one-nine. Breaker one-nine. | Smokey and the Bandit (1977) |  Video gifs by quotes | 30430538 | 紗">
            <a:extLst>
              <a:ext uri="{FF2B5EF4-FFF2-40B4-BE49-F238E27FC236}">
                <a16:creationId xmlns:a16="http://schemas.microsoft.com/office/drawing/2014/main" id="{353A0262-4955-22DB-EDA6-FE02CCA521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6833" y="3429001"/>
            <a:ext cx="5012267" cy="2819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5" name="Rectangle 2">
            <a:extLst>
              <a:ext uri="{FF2B5EF4-FFF2-40B4-BE49-F238E27FC236}">
                <a16:creationId xmlns:a16="http://schemas.microsoft.com/office/drawing/2014/main" id="{2C81B88B-4A67-81DD-2354-9ACA5AB01D9D}"/>
              </a:ext>
            </a:extLst>
          </p:cNvPr>
          <p:cNvSpPr>
            <a:spLocks noGrp="1" noChangeArrowheads="1"/>
          </p:cNvSpPr>
          <p:nvPr>
            <p:ph type="title"/>
          </p:nvPr>
        </p:nvSpPr>
        <p:spPr>
          <a:xfrm>
            <a:off x="1075498" y="805721"/>
            <a:ext cx="10601840" cy="1033908"/>
          </a:xfrm>
        </p:spPr>
        <p:txBody>
          <a:bodyPr>
            <a:normAutofit fontScale="90000"/>
          </a:bodyPr>
          <a:lstStyle/>
          <a:p>
            <a:r>
              <a:rPr lang="en-US" altLang="en-US"/>
              <a:t>Unnecessary Communications: What Not to Report</a:t>
            </a:r>
          </a:p>
        </p:txBody>
      </p:sp>
      <p:sp>
        <p:nvSpPr>
          <p:cNvPr id="59396" name="Rectangle 3">
            <a:extLst>
              <a:ext uri="{FF2B5EF4-FFF2-40B4-BE49-F238E27FC236}">
                <a16:creationId xmlns:a16="http://schemas.microsoft.com/office/drawing/2014/main" id="{0B9C958F-665C-5482-487E-AF9FBE83752E}"/>
              </a:ext>
            </a:extLst>
          </p:cNvPr>
          <p:cNvSpPr>
            <a:spLocks noGrp="1" noChangeArrowheads="1"/>
          </p:cNvSpPr>
          <p:nvPr>
            <p:ph idx="1"/>
          </p:nvPr>
        </p:nvSpPr>
        <p:spPr>
          <a:xfrm>
            <a:off x="838200" y="1828800"/>
            <a:ext cx="8305800" cy="2760662"/>
          </a:xfrm>
        </p:spPr>
        <p:txBody>
          <a:bodyPr/>
          <a:lstStyle/>
          <a:p>
            <a:r>
              <a:rPr lang="en-US" altLang="en-US"/>
              <a:t>“I have light rain at my location”</a:t>
            </a:r>
          </a:p>
          <a:p>
            <a:r>
              <a:rPr lang="en-US" altLang="en-US"/>
              <a:t>“I can see lightning off in the distance!”</a:t>
            </a:r>
          </a:p>
          <a:p>
            <a:r>
              <a:rPr lang="en-US" altLang="en-US"/>
              <a:t>“It’s starting to brighten up here.”</a:t>
            </a:r>
          </a:p>
          <a:p>
            <a:r>
              <a:rPr lang="en-US" altLang="en-US"/>
              <a:t>“The clouds are really dark to the west.”</a:t>
            </a:r>
          </a:p>
        </p:txBody>
      </p:sp>
      <p:pic>
        <p:nvPicPr>
          <p:cNvPr id="20484" name="Picture 4" descr="Its-raining GIFs - Get the best GIF on GIPHY">
            <a:extLst>
              <a:ext uri="{FF2B5EF4-FFF2-40B4-BE49-F238E27FC236}">
                <a16:creationId xmlns:a16="http://schemas.microsoft.com/office/drawing/2014/main" id="{E35F70E0-62DC-F430-0E07-AD118FCD8B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4744" y="3420950"/>
            <a:ext cx="3764355" cy="28274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3" name="Rectangle 2">
            <a:extLst>
              <a:ext uri="{FF2B5EF4-FFF2-40B4-BE49-F238E27FC236}">
                <a16:creationId xmlns:a16="http://schemas.microsoft.com/office/drawing/2014/main" id="{4B71620E-E7A0-72A5-B553-5C3051075383}"/>
              </a:ext>
            </a:extLst>
          </p:cNvPr>
          <p:cNvSpPr>
            <a:spLocks noGrp="1" noChangeArrowheads="1"/>
          </p:cNvSpPr>
          <p:nvPr>
            <p:ph type="title"/>
          </p:nvPr>
        </p:nvSpPr>
        <p:spPr>
          <a:xfrm>
            <a:off x="1390291" y="794892"/>
            <a:ext cx="10458809" cy="930301"/>
          </a:xfrm>
        </p:spPr>
        <p:txBody>
          <a:bodyPr>
            <a:normAutofit fontScale="90000"/>
          </a:bodyPr>
          <a:lstStyle/>
          <a:p>
            <a:pPr eaLnBrk="1" hangingPunct="1"/>
            <a:r>
              <a:rPr lang="en-US" altLang="en-US"/>
              <a:t>Effective Communication Protocols for Spotters</a:t>
            </a:r>
          </a:p>
        </p:txBody>
      </p:sp>
      <p:sp>
        <p:nvSpPr>
          <p:cNvPr id="61444" name="Rectangle 3">
            <a:extLst>
              <a:ext uri="{FF2B5EF4-FFF2-40B4-BE49-F238E27FC236}">
                <a16:creationId xmlns:a16="http://schemas.microsoft.com/office/drawing/2014/main" id="{BE1DBA51-A98B-B4C6-D6EE-E3DBD262E4C8}"/>
              </a:ext>
            </a:extLst>
          </p:cNvPr>
          <p:cNvSpPr>
            <a:spLocks noGrp="1" noChangeArrowheads="1"/>
          </p:cNvSpPr>
          <p:nvPr>
            <p:ph idx="1"/>
          </p:nvPr>
        </p:nvSpPr>
        <p:spPr>
          <a:xfrm>
            <a:off x="838200" y="1828799"/>
            <a:ext cx="9829800" cy="4419601"/>
          </a:xfrm>
        </p:spPr>
        <p:txBody>
          <a:bodyPr>
            <a:normAutofit/>
          </a:bodyPr>
          <a:lstStyle/>
          <a:p>
            <a:pPr marL="457200" lvl="1" indent="-342900"/>
            <a:r>
              <a:rPr lang="en-US" altLang="en-US"/>
              <a:t>Keep your radio traffic:</a:t>
            </a:r>
          </a:p>
          <a:p>
            <a:pPr marL="914400" lvl="2" indent="-342900"/>
            <a:r>
              <a:rPr lang="en-US" altLang="en-US"/>
              <a:t>Calm </a:t>
            </a:r>
          </a:p>
          <a:p>
            <a:pPr marL="914400" lvl="2" indent="-342900"/>
            <a:r>
              <a:rPr lang="en-US" altLang="en-US"/>
              <a:t>Brief</a:t>
            </a:r>
          </a:p>
          <a:p>
            <a:pPr marL="914400" lvl="2" indent="-342900"/>
            <a:r>
              <a:rPr lang="en-US" altLang="en-US"/>
              <a:t>Concise</a:t>
            </a:r>
          </a:p>
          <a:p>
            <a:pPr marL="914400" lvl="2" indent="-342900"/>
            <a:r>
              <a:rPr lang="en-US" altLang="en-US"/>
              <a:t>Accurate</a:t>
            </a:r>
          </a:p>
          <a:p>
            <a:pPr marL="457200" lvl="1" indent="-342900"/>
            <a:r>
              <a:rPr lang="en-US" altLang="en-US"/>
              <a:t>Think about what you are going to say before you say it!</a:t>
            </a:r>
          </a:p>
          <a:p>
            <a:pPr marL="457200" lvl="1" indent="-342900"/>
            <a:r>
              <a:rPr lang="en-US" altLang="en-US"/>
              <a:t>Frequencies used if activated</a:t>
            </a:r>
          </a:p>
          <a:p>
            <a:pPr marL="914400" lvl="2" indent="-342900"/>
            <a:r>
              <a:rPr lang="en-US" altLang="en-US"/>
              <a:t>Primary - 146.94</a:t>
            </a:r>
          </a:p>
          <a:p>
            <a:pPr marL="914400" lvl="2" indent="-342900"/>
            <a:r>
              <a:rPr lang="en-US" altLang="en-US"/>
              <a:t>Simplex - 146.94</a:t>
            </a:r>
          </a:p>
          <a:p>
            <a:pPr marL="914400" lvl="2" indent="-342900"/>
            <a:r>
              <a:rPr lang="en-US" altLang="en-US"/>
              <a:t>Backup 70cm - 444.000 (analog)</a:t>
            </a:r>
          </a:p>
          <a:p>
            <a:pPr marL="914400" lvl="2" indent="-342900"/>
            <a:r>
              <a:rPr lang="en-US" altLang="en-US"/>
              <a:t>Backup D-Star - 442.600 </a:t>
            </a:r>
          </a:p>
          <a:p>
            <a:pPr marL="914400" lvl="2" indent="-342900"/>
            <a:r>
              <a:rPr lang="en-US" altLang="en-US"/>
              <a:t>Backup 2m - 147.105(+)</a:t>
            </a:r>
          </a:p>
        </p:txBody>
      </p:sp>
      <p:pic>
        <p:nvPicPr>
          <p:cNvPr id="18434" name="Picture 2" descr="Before You Speak GIFs | Tenor">
            <a:extLst>
              <a:ext uri="{FF2B5EF4-FFF2-40B4-BE49-F238E27FC236}">
                <a16:creationId xmlns:a16="http://schemas.microsoft.com/office/drawing/2014/main" id="{5A31DBCB-18D0-9A45-B653-2173DD2E43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9700" y="3429000"/>
            <a:ext cx="2819400" cy="2819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a:extLst>
              <a:ext uri="{FF2B5EF4-FFF2-40B4-BE49-F238E27FC236}">
                <a16:creationId xmlns:a16="http://schemas.microsoft.com/office/drawing/2014/main" id="{497A123F-BEB3-DD7F-528F-4338324D374A}"/>
              </a:ext>
            </a:extLst>
          </p:cNvPr>
          <p:cNvSpPr>
            <a:spLocks noGrp="1" noChangeArrowheads="1"/>
          </p:cNvSpPr>
          <p:nvPr>
            <p:ph type="title"/>
          </p:nvPr>
        </p:nvSpPr>
        <p:spPr>
          <a:xfrm>
            <a:off x="1390291" y="794892"/>
            <a:ext cx="10122155" cy="1033908"/>
          </a:xfrm>
        </p:spPr>
        <p:txBody>
          <a:bodyPr>
            <a:noAutofit/>
          </a:bodyPr>
          <a:lstStyle/>
          <a:p>
            <a:pPr eaLnBrk="1" hangingPunct="1"/>
            <a:r>
              <a:rPr lang="en-US" altLang="en-US" sz="3600"/>
              <a:t>Teamwork in the Field: Driver and Spotter Roles Safety</a:t>
            </a:r>
          </a:p>
        </p:txBody>
      </p:sp>
      <p:sp>
        <p:nvSpPr>
          <p:cNvPr id="33796" name="Rectangle 3">
            <a:extLst>
              <a:ext uri="{FF2B5EF4-FFF2-40B4-BE49-F238E27FC236}">
                <a16:creationId xmlns:a16="http://schemas.microsoft.com/office/drawing/2014/main" id="{22D94C28-7925-E35C-A9B3-7954D67D69AD}"/>
              </a:ext>
            </a:extLst>
          </p:cNvPr>
          <p:cNvSpPr>
            <a:spLocks noGrp="1" noChangeArrowheads="1"/>
          </p:cNvSpPr>
          <p:nvPr>
            <p:ph idx="1"/>
          </p:nvPr>
        </p:nvSpPr>
        <p:spPr/>
        <p:txBody>
          <a:bodyPr/>
          <a:lstStyle/>
          <a:p>
            <a:pPr eaLnBrk="1" hangingPunct="1"/>
            <a:r>
              <a:rPr lang="en-US" altLang="en-US"/>
              <a:t>Take a partner if possible</a:t>
            </a:r>
          </a:p>
          <a:p>
            <a:pPr eaLnBrk="1" hangingPunct="1"/>
            <a:r>
              <a:rPr lang="en-US" altLang="en-US"/>
              <a:t>Driver concentrates on the road</a:t>
            </a:r>
          </a:p>
          <a:p>
            <a:pPr eaLnBrk="1" hangingPunct="1"/>
            <a:r>
              <a:rPr lang="en-US" altLang="en-US"/>
              <a:t>Spotter concentrates on spotting and navigating</a:t>
            </a:r>
          </a:p>
          <a:p>
            <a:pPr eaLnBrk="1" hangingPunct="1"/>
            <a:r>
              <a:rPr lang="en-US" altLang="en-US"/>
              <a:t>Always let net control know where you are</a:t>
            </a:r>
          </a:p>
        </p:txBody>
      </p:sp>
      <p:pic>
        <p:nvPicPr>
          <p:cNvPr id="74754" name="Picture 2" descr="Driverless Cars GIFs | Tenor">
            <a:extLst>
              <a:ext uri="{FF2B5EF4-FFF2-40B4-BE49-F238E27FC236}">
                <a16:creationId xmlns:a16="http://schemas.microsoft.com/office/drawing/2014/main" id="{E9C24F46-3BC6-4479-5CB0-DEB8F031DF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5950" y="4209861"/>
            <a:ext cx="3833150" cy="2038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903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a:extLst>
              <a:ext uri="{FF2B5EF4-FFF2-40B4-BE49-F238E27FC236}">
                <a16:creationId xmlns:a16="http://schemas.microsoft.com/office/drawing/2014/main" id="{79BEBE1D-9689-F353-88CE-C101FAA40068}"/>
              </a:ext>
            </a:extLst>
          </p:cNvPr>
          <p:cNvSpPr>
            <a:spLocks noGrp="1" noChangeArrowheads="1"/>
          </p:cNvSpPr>
          <p:nvPr>
            <p:ph type="title"/>
          </p:nvPr>
        </p:nvSpPr>
        <p:spPr/>
        <p:txBody>
          <a:bodyPr>
            <a:normAutofit fontScale="90000"/>
          </a:bodyPr>
          <a:lstStyle/>
          <a:p>
            <a:pPr>
              <a:spcBef>
                <a:spcPct val="50000"/>
              </a:spcBef>
            </a:pPr>
            <a:r>
              <a:rPr lang="en-US" altLang="en-US"/>
              <a:t>Strategic Positioning for Effective Spotting</a:t>
            </a:r>
          </a:p>
        </p:txBody>
      </p:sp>
      <p:sp>
        <p:nvSpPr>
          <p:cNvPr id="35844" name="Rectangle 3">
            <a:extLst>
              <a:ext uri="{FF2B5EF4-FFF2-40B4-BE49-F238E27FC236}">
                <a16:creationId xmlns:a16="http://schemas.microsoft.com/office/drawing/2014/main" id="{97696077-CD4B-CCA0-0448-6DCF69753F22}"/>
              </a:ext>
            </a:extLst>
          </p:cNvPr>
          <p:cNvSpPr>
            <a:spLocks noGrp="1" noChangeArrowheads="1"/>
          </p:cNvSpPr>
          <p:nvPr>
            <p:ph idx="1"/>
          </p:nvPr>
        </p:nvSpPr>
        <p:spPr>
          <a:xfrm>
            <a:off x="838200" y="1828800"/>
            <a:ext cx="10478632" cy="4327556"/>
          </a:xfrm>
        </p:spPr>
        <p:txBody>
          <a:bodyPr>
            <a:normAutofit/>
          </a:bodyPr>
          <a:lstStyle/>
          <a:p>
            <a:pPr eaLnBrk="1" hangingPunct="1"/>
            <a:r>
              <a:rPr lang="en-US" altLang="en-US"/>
              <a:t>Move completely out of traffic</a:t>
            </a:r>
          </a:p>
          <a:p>
            <a:pPr eaLnBrk="1" hangingPunct="1"/>
            <a:r>
              <a:rPr lang="en-US" altLang="en-US"/>
              <a:t>Be visible - parking lights (not hazard flashers) or yellow caution light </a:t>
            </a:r>
          </a:p>
          <a:p>
            <a:pPr eaLnBrk="1" hangingPunct="1"/>
            <a:r>
              <a:rPr lang="en-US" altLang="en-US"/>
              <a:t>Be sure you have a good field of view (at least 180⁰)</a:t>
            </a:r>
          </a:p>
          <a:p>
            <a:pPr lvl="1" eaLnBrk="1" hangingPunct="1"/>
            <a:r>
              <a:rPr lang="en-US" altLang="en-US"/>
              <a:t>Important for spotting and safety</a:t>
            </a:r>
          </a:p>
          <a:p>
            <a:pPr eaLnBrk="1" hangingPunct="1"/>
            <a:r>
              <a:rPr lang="en-US" altLang="en-US"/>
              <a:t>Check Your environment</a:t>
            </a:r>
          </a:p>
          <a:p>
            <a:pPr marL="285750" indent="-285750">
              <a:buFont typeface="Arial" panose="020B0604020202020204" pitchFamily="34" charset="0"/>
              <a:buChar char="•"/>
            </a:pPr>
            <a:r>
              <a:rPr lang="en-US" sz="2800"/>
              <a:t>A storm spotter plans an escape route </a:t>
            </a:r>
            <a:br>
              <a:rPr lang="en-US" sz="2800"/>
            </a:br>
            <a:r>
              <a:rPr lang="en-US" sz="2800"/>
              <a:t>when stopped or driving to observing </a:t>
            </a:r>
            <a:br>
              <a:rPr lang="en-US" sz="2800"/>
            </a:br>
            <a:r>
              <a:rPr lang="en-US" sz="2800"/>
              <a:t>a storm.  </a:t>
            </a:r>
            <a:endParaRPr lang="en-US" altLang="en-US"/>
          </a:p>
          <a:p>
            <a:pPr eaLnBrk="1" hangingPunct="1"/>
            <a:endParaRPr lang="en-US" altLang="en-US"/>
          </a:p>
        </p:txBody>
      </p:sp>
      <p:pic>
        <p:nvPicPr>
          <p:cNvPr id="43010" name="Picture 2" descr="Parking GIFs - Get the best GIF on GIPHY">
            <a:extLst>
              <a:ext uri="{FF2B5EF4-FFF2-40B4-BE49-F238E27FC236}">
                <a16:creationId xmlns:a16="http://schemas.microsoft.com/office/drawing/2014/main" id="{8D1857E2-B66E-4A96-5A7B-FD2B148E1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3609975"/>
            <a:ext cx="4762500" cy="263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803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a:extLst>
              <a:ext uri="{FF2B5EF4-FFF2-40B4-BE49-F238E27FC236}">
                <a16:creationId xmlns:a16="http://schemas.microsoft.com/office/drawing/2014/main" id="{271A6435-4F8D-86E2-04A4-C60A354DC772}"/>
              </a:ext>
            </a:extLst>
          </p:cNvPr>
          <p:cNvSpPr>
            <a:spLocks noGrp="1" noChangeArrowheads="1"/>
          </p:cNvSpPr>
          <p:nvPr>
            <p:ph type="title"/>
          </p:nvPr>
        </p:nvSpPr>
        <p:spPr>
          <a:xfrm>
            <a:off x="1390291" y="794892"/>
            <a:ext cx="10458809" cy="930301"/>
          </a:xfrm>
        </p:spPr>
        <p:txBody>
          <a:bodyPr>
            <a:noAutofit/>
          </a:bodyPr>
          <a:lstStyle/>
          <a:p>
            <a:pPr>
              <a:spcBef>
                <a:spcPct val="50000"/>
              </a:spcBef>
            </a:pPr>
            <a:r>
              <a:rPr lang="en-US" altLang="en-US" sz="3600"/>
              <a:t>Driving Navigating Through Storms: Spotter Road Safety</a:t>
            </a:r>
          </a:p>
        </p:txBody>
      </p:sp>
      <p:sp>
        <p:nvSpPr>
          <p:cNvPr id="39940" name="Rectangle 3">
            <a:extLst>
              <a:ext uri="{FF2B5EF4-FFF2-40B4-BE49-F238E27FC236}">
                <a16:creationId xmlns:a16="http://schemas.microsoft.com/office/drawing/2014/main" id="{1CCDE941-E6E2-D39C-8F79-DC2E2734A2D0}"/>
              </a:ext>
            </a:extLst>
          </p:cNvPr>
          <p:cNvSpPr>
            <a:spLocks noGrp="1" noChangeArrowheads="1"/>
          </p:cNvSpPr>
          <p:nvPr>
            <p:ph idx="1"/>
          </p:nvPr>
        </p:nvSpPr>
        <p:spPr>
          <a:xfrm>
            <a:off x="838200" y="1828800"/>
            <a:ext cx="10200588" cy="4648200"/>
          </a:xfrm>
        </p:spPr>
        <p:txBody>
          <a:bodyPr/>
          <a:lstStyle/>
          <a:p>
            <a:pPr eaLnBrk="1" hangingPunct="1"/>
            <a:r>
              <a:rPr lang="en-US" altLang="en-US"/>
              <a:t>Rural intersections can have low visibility due to crops or weather</a:t>
            </a:r>
          </a:p>
          <a:p>
            <a:pPr eaLnBrk="1" hangingPunct="1"/>
            <a:r>
              <a:rPr lang="en-US" altLang="en-US"/>
              <a:t>Heavy rain and hail = poor visibility and may mean you are in “wrong” part of storm!</a:t>
            </a:r>
          </a:p>
          <a:p>
            <a:pPr eaLnBrk="1" hangingPunct="1"/>
            <a:r>
              <a:rPr lang="en-US" altLang="en-US"/>
              <a:t>Avoid water flowing over roads</a:t>
            </a:r>
          </a:p>
        </p:txBody>
      </p:sp>
      <p:pic>
        <p:nvPicPr>
          <p:cNvPr id="38914" name="Picture 2" descr="Heavy Rain on Interstate as Potential Tropical Storm Approaches Florida -  GIPHY Clips">
            <a:extLst>
              <a:ext uri="{FF2B5EF4-FFF2-40B4-BE49-F238E27FC236}">
                <a16:creationId xmlns:a16="http://schemas.microsoft.com/office/drawing/2014/main" id="{AD378997-5375-EC01-B082-F48D09399E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9979" y="3931394"/>
            <a:ext cx="4119121" cy="2317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890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a:extLst>
              <a:ext uri="{FF2B5EF4-FFF2-40B4-BE49-F238E27FC236}">
                <a16:creationId xmlns:a16="http://schemas.microsoft.com/office/drawing/2014/main" id="{E390F2A1-95F7-D203-9542-F7F338591DA7}"/>
              </a:ext>
            </a:extLst>
          </p:cNvPr>
          <p:cNvSpPr txBox="1">
            <a:spLocks noChangeArrowheads="1"/>
          </p:cNvSpPr>
          <p:nvPr/>
        </p:nvSpPr>
        <p:spPr bwMode="auto">
          <a:xfrm>
            <a:off x="1371599" y="800100"/>
            <a:ext cx="1015346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accent1"/>
              </a:buClr>
              <a:buSzPct val="95000"/>
              <a:buFont typeface="Rage Italic" panose="03070502040507070304" pitchFamily="66" charset="0"/>
              <a:buChar char="0"/>
              <a:defRPr sz="2400">
                <a:solidFill>
                  <a:srgbClr val="404040"/>
                </a:solidFill>
                <a:latin typeface="Cambria" panose="02040503050406030204" pitchFamily="18" charset="0"/>
              </a:defRPr>
            </a:lvl1pPr>
            <a:lvl2pPr marL="742950" indent="-285750" defTabSz="457200">
              <a:spcBef>
                <a:spcPct val="20000"/>
              </a:spcBef>
              <a:buClr>
                <a:schemeClr val="accent1"/>
              </a:buClr>
              <a:buSzPct val="95000"/>
              <a:buFont typeface="Rage Italic" panose="03070502040507070304" pitchFamily="66" charset="0"/>
              <a:buChar char="0"/>
              <a:defRPr sz="2200">
                <a:solidFill>
                  <a:srgbClr val="404040"/>
                </a:solidFill>
                <a:latin typeface="Cambria" panose="02040503050406030204" pitchFamily="18" charset="0"/>
              </a:defRPr>
            </a:lvl2pPr>
            <a:lvl3pPr marL="1143000" indent="-228600" defTabSz="457200">
              <a:spcBef>
                <a:spcPct val="20000"/>
              </a:spcBef>
              <a:buClr>
                <a:schemeClr val="accent1"/>
              </a:buClr>
              <a:buSzPct val="95000"/>
              <a:buFont typeface="Rage Italic" panose="03070502040507070304" pitchFamily="66" charset="0"/>
              <a:buChar char="0"/>
              <a:defRPr sz="2000">
                <a:solidFill>
                  <a:srgbClr val="404040"/>
                </a:solidFill>
                <a:latin typeface="Cambria" panose="02040503050406030204" pitchFamily="18" charset="0"/>
              </a:defRPr>
            </a:lvl3pPr>
            <a:lvl4pPr marL="1600200" indent="-228600" defTabSz="457200">
              <a:spcBef>
                <a:spcPct val="20000"/>
              </a:spcBef>
              <a:buClr>
                <a:schemeClr val="accent1"/>
              </a:buClr>
              <a:buSzPct val="95000"/>
              <a:buFont typeface="Rage Italic" panose="03070502040507070304" pitchFamily="66" charset="0"/>
              <a:buChar char="0"/>
              <a:defRPr sz="1600">
                <a:solidFill>
                  <a:srgbClr val="404040"/>
                </a:solidFill>
                <a:latin typeface="Cambria" panose="02040503050406030204" pitchFamily="18" charset="0"/>
              </a:defRPr>
            </a:lvl4pPr>
            <a:lvl5pPr marL="2057400" indent="-228600" defTabSz="457200">
              <a:spcBef>
                <a:spcPct val="20000"/>
              </a:spcBef>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5pPr>
            <a:lvl6pPr marL="25146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6pPr>
            <a:lvl7pPr marL="29718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7pPr>
            <a:lvl8pPr marL="34290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8pPr>
            <a:lvl9pPr marL="38862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9pPr>
          </a:lstStyle>
          <a:p>
            <a:pPr eaLnBrk="1" hangingPunct="1">
              <a:spcBef>
                <a:spcPct val="0"/>
              </a:spcBef>
              <a:buClrTx/>
              <a:buSzTx/>
              <a:buFontTx/>
              <a:buNone/>
            </a:pPr>
            <a:r>
              <a:rPr lang="en-US" altLang="en-US" sz="2800" b="1">
                <a:latin typeface="+mj-lt"/>
              </a:rPr>
              <a:t>Electrical Storm Protocol: Ensuring Spotter Safety Against Lightning</a:t>
            </a:r>
          </a:p>
        </p:txBody>
      </p:sp>
      <p:sp>
        <p:nvSpPr>
          <p:cNvPr id="3" name="TextBox 2">
            <a:extLst>
              <a:ext uri="{FF2B5EF4-FFF2-40B4-BE49-F238E27FC236}">
                <a16:creationId xmlns:a16="http://schemas.microsoft.com/office/drawing/2014/main" id="{94D49C0B-C0A2-2636-3293-850713C009EF}"/>
              </a:ext>
            </a:extLst>
          </p:cNvPr>
          <p:cNvSpPr txBox="1"/>
          <p:nvPr/>
        </p:nvSpPr>
        <p:spPr>
          <a:xfrm>
            <a:off x="797459" y="1828800"/>
            <a:ext cx="9989745" cy="3539430"/>
          </a:xfrm>
          <a:prstGeom prst="rect">
            <a:avLst/>
          </a:prstGeom>
          <a:noFill/>
        </p:spPr>
        <p:txBody>
          <a:bodyPr wrap="square">
            <a:spAutoFit/>
          </a:bodyPr>
          <a:lstStyle/>
          <a:p>
            <a:pPr marL="342900" indent="-342900">
              <a:buFont typeface="Arial" panose="020B0604020202020204" pitchFamily="34" charset="0"/>
              <a:buChar char="•"/>
            </a:pPr>
            <a:r>
              <a:rPr lang="en-US" sz="2800"/>
              <a:t>Lightning can strike miles away stay in your vehicle</a:t>
            </a:r>
          </a:p>
          <a:p>
            <a:pPr marL="342900" indent="-342900">
              <a:buFont typeface="Arial" panose="020B0604020202020204" pitchFamily="34" charset="0"/>
              <a:buChar char="•"/>
            </a:pPr>
            <a:r>
              <a:rPr lang="en-US" sz="2800"/>
              <a:t>Avoid being the highest object and avoid being near the highest object.</a:t>
            </a:r>
          </a:p>
          <a:p>
            <a:pPr marL="342900" indent="-342900">
              <a:buFont typeface="Arial" panose="020B0604020202020204" pitchFamily="34" charset="0"/>
              <a:buChar char="•"/>
            </a:pPr>
            <a:r>
              <a:rPr lang="en-US" sz="2800"/>
              <a:t>Don’t park under power lines or trees in a lightning storm. </a:t>
            </a:r>
          </a:p>
          <a:p>
            <a:pPr marL="342900" indent="-342900">
              <a:buFont typeface="Arial" panose="020B0604020202020204" pitchFamily="34" charset="0"/>
              <a:buChar char="•"/>
            </a:pPr>
            <a:r>
              <a:rPr lang="en-US" sz="2800"/>
              <a:t>Keep your car doors and windows closed</a:t>
            </a:r>
            <a:br>
              <a:rPr lang="en-US" sz="2800"/>
            </a:br>
            <a:r>
              <a:rPr lang="en-US" sz="2800"/>
              <a:t>and avoid hanging your arm out the window. </a:t>
            </a:r>
          </a:p>
          <a:p>
            <a:pPr marL="342900" indent="-342900">
              <a:buFont typeface="Arial" panose="020B0604020202020204" pitchFamily="34" charset="0"/>
              <a:buChar char="•"/>
            </a:pPr>
            <a:r>
              <a:rPr lang="en-US" sz="2800"/>
              <a:t>In a lightning storm avoid holding the radio </a:t>
            </a:r>
            <a:br>
              <a:rPr lang="en-US" sz="2800"/>
            </a:br>
            <a:r>
              <a:rPr lang="en-US" sz="2800"/>
              <a:t>microphone.  Hang it up!</a:t>
            </a:r>
          </a:p>
        </p:txBody>
      </p:sp>
      <p:sp>
        <p:nvSpPr>
          <p:cNvPr id="7" name="AutoShape 6" descr="Thor's Beard! Lightning Strikes RAV4 Twice, No One Gets Hurt | Carscoops">
            <a:extLst>
              <a:ext uri="{FF2B5EF4-FFF2-40B4-BE49-F238E27FC236}">
                <a16:creationId xmlns:a16="http://schemas.microsoft.com/office/drawing/2014/main" id="{B02590A4-B65D-2207-0DBD-C025C9BC6E1B}"/>
              </a:ext>
            </a:extLst>
          </p:cNvPr>
          <p:cNvSpPr>
            <a:spLocks noChangeAspect="1" noChangeArrowheads="1"/>
          </p:cNvSpPr>
          <p:nvPr/>
        </p:nvSpPr>
        <p:spPr bwMode="auto">
          <a:xfrm>
            <a:off x="9408067" y="4987682"/>
            <a:ext cx="233982" cy="23398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7896" name="Picture 8" descr="Lightning Lightning Strikes During Drive GIF - Lightning Lightning Strikes  During Drive Drive - Discover &amp; Share GIFs">
            <a:extLst>
              <a:ext uri="{FF2B5EF4-FFF2-40B4-BE49-F238E27FC236}">
                <a16:creationId xmlns:a16="http://schemas.microsoft.com/office/drawing/2014/main" id="{9B0DEF7A-0A3A-AC42-C998-91CAFA9CCB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8217" y="4189911"/>
            <a:ext cx="3810883" cy="2058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352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1" name="Rectangle 3">
            <a:extLst>
              <a:ext uri="{FF2B5EF4-FFF2-40B4-BE49-F238E27FC236}">
                <a16:creationId xmlns:a16="http://schemas.microsoft.com/office/drawing/2014/main" id="{27137BF3-71E4-DFFD-6C61-AEE697C65BEA}"/>
              </a:ext>
            </a:extLst>
          </p:cNvPr>
          <p:cNvSpPr txBox="1">
            <a:spLocks noChangeArrowheads="1"/>
          </p:cNvSpPr>
          <p:nvPr/>
        </p:nvSpPr>
        <p:spPr bwMode="auto">
          <a:xfrm>
            <a:off x="1371600" y="800100"/>
            <a:ext cx="104775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accent1"/>
              </a:buClr>
              <a:buSzPct val="95000"/>
              <a:buFont typeface="Rage Italic" panose="03070502040507070304" pitchFamily="66" charset="0"/>
              <a:buChar char="0"/>
              <a:defRPr sz="2400">
                <a:solidFill>
                  <a:srgbClr val="404040"/>
                </a:solidFill>
                <a:latin typeface="Cambria" panose="02040503050406030204" pitchFamily="18" charset="0"/>
              </a:defRPr>
            </a:lvl1pPr>
            <a:lvl2pPr marL="742950" indent="-285750" defTabSz="457200">
              <a:spcBef>
                <a:spcPct val="20000"/>
              </a:spcBef>
              <a:buClr>
                <a:schemeClr val="accent1"/>
              </a:buClr>
              <a:buSzPct val="95000"/>
              <a:buFont typeface="Rage Italic" panose="03070502040507070304" pitchFamily="66" charset="0"/>
              <a:buChar char="0"/>
              <a:defRPr sz="2200">
                <a:solidFill>
                  <a:srgbClr val="404040"/>
                </a:solidFill>
                <a:latin typeface="Cambria" panose="02040503050406030204" pitchFamily="18" charset="0"/>
              </a:defRPr>
            </a:lvl2pPr>
            <a:lvl3pPr marL="1143000" indent="-228600" defTabSz="457200">
              <a:spcBef>
                <a:spcPct val="20000"/>
              </a:spcBef>
              <a:buClr>
                <a:schemeClr val="accent1"/>
              </a:buClr>
              <a:buSzPct val="95000"/>
              <a:buFont typeface="Rage Italic" panose="03070502040507070304" pitchFamily="66" charset="0"/>
              <a:buChar char="0"/>
              <a:defRPr sz="2000">
                <a:solidFill>
                  <a:srgbClr val="404040"/>
                </a:solidFill>
                <a:latin typeface="Cambria" panose="02040503050406030204" pitchFamily="18" charset="0"/>
              </a:defRPr>
            </a:lvl3pPr>
            <a:lvl4pPr marL="1600200" indent="-228600" defTabSz="457200">
              <a:spcBef>
                <a:spcPct val="20000"/>
              </a:spcBef>
              <a:buClr>
                <a:schemeClr val="accent1"/>
              </a:buClr>
              <a:buSzPct val="95000"/>
              <a:buFont typeface="Rage Italic" panose="03070502040507070304" pitchFamily="66" charset="0"/>
              <a:buChar char="0"/>
              <a:defRPr sz="1600">
                <a:solidFill>
                  <a:srgbClr val="404040"/>
                </a:solidFill>
                <a:latin typeface="Cambria" panose="02040503050406030204" pitchFamily="18" charset="0"/>
              </a:defRPr>
            </a:lvl4pPr>
            <a:lvl5pPr marL="2057400" indent="-228600" defTabSz="457200">
              <a:spcBef>
                <a:spcPct val="20000"/>
              </a:spcBef>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5pPr>
            <a:lvl6pPr marL="25146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6pPr>
            <a:lvl7pPr marL="29718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7pPr>
            <a:lvl8pPr marL="34290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8pPr>
            <a:lvl9pPr marL="38862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9pPr>
          </a:lstStyle>
          <a:p>
            <a:pPr eaLnBrk="1" hangingPunct="1">
              <a:spcBef>
                <a:spcPct val="0"/>
              </a:spcBef>
              <a:buClrTx/>
              <a:buSzTx/>
              <a:buFontTx/>
              <a:buNone/>
            </a:pPr>
            <a:r>
              <a:rPr lang="en-US" altLang="en-US" sz="4400">
                <a:latin typeface="+mn-lt"/>
              </a:rPr>
              <a:t>Best Practices for Storm Observation</a:t>
            </a:r>
          </a:p>
        </p:txBody>
      </p:sp>
      <p:sp>
        <p:nvSpPr>
          <p:cNvPr id="3" name="TextBox 2">
            <a:extLst>
              <a:ext uri="{FF2B5EF4-FFF2-40B4-BE49-F238E27FC236}">
                <a16:creationId xmlns:a16="http://schemas.microsoft.com/office/drawing/2014/main" id="{13783A8B-328C-77A8-F86D-2B884650AA93}"/>
              </a:ext>
            </a:extLst>
          </p:cNvPr>
          <p:cNvSpPr txBox="1"/>
          <p:nvPr/>
        </p:nvSpPr>
        <p:spPr>
          <a:xfrm>
            <a:off x="838201" y="1828800"/>
            <a:ext cx="7721184" cy="4154984"/>
          </a:xfrm>
          <a:prstGeom prst="rect">
            <a:avLst/>
          </a:prstGeom>
          <a:noFill/>
        </p:spPr>
        <p:txBody>
          <a:bodyPr wrap="square">
            <a:spAutoFit/>
          </a:bodyPr>
          <a:lstStyle/>
          <a:p>
            <a:pPr marL="285750" indent="-285750">
              <a:buFont typeface="Arial" panose="020B0604020202020204" pitchFamily="34" charset="0"/>
              <a:buChar char="•"/>
            </a:pPr>
            <a:r>
              <a:rPr lang="en-US" sz="2400"/>
              <a:t>When stopped to view a storm:</a:t>
            </a:r>
          </a:p>
          <a:p>
            <a:pPr marL="742950" lvl="1" indent="-285750">
              <a:buFont typeface="Arial" panose="020B0604020202020204" pitchFamily="34" charset="0"/>
              <a:buChar char="•"/>
            </a:pPr>
            <a:r>
              <a:rPr lang="en-US" sz="2400"/>
              <a:t>Be extra cautious at night</a:t>
            </a:r>
          </a:p>
          <a:p>
            <a:pPr marL="742950" lvl="1" indent="-285750">
              <a:buFont typeface="Arial" panose="020B0604020202020204" pitchFamily="34" charset="0"/>
              <a:buChar char="•"/>
            </a:pPr>
            <a:r>
              <a:rPr lang="en-US" sz="2400"/>
              <a:t>Don’t trespass on private property.</a:t>
            </a:r>
          </a:p>
          <a:p>
            <a:pPr marL="742950" lvl="1" indent="-285750">
              <a:buFont typeface="Arial" panose="020B0604020202020204" pitchFamily="34" charset="0"/>
              <a:buChar char="•"/>
            </a:pPr>
            <a:r>
              <a:rPr lang="en-US" sz="2400"/>
              <a:t>Don’t lay your mic on the seat</a:t>
            </a:r>
            <a:br>
              <a:rPr lang="en-US" sz="2400"/>
            </a:br>
            <a:r>
              <a:rPr lang="en-US" sz="2400"/>
              <a:t>Hang it up.</a:t>
            </a:r>
          </a:p>
          <a:p>
            <a:pPr marL="742950" lvl="1" indent="-285750">
              <a:buFont typeface="Arial" panose="020B0604020202020204" pitchFamily="34" charset="0"/>
              <a:buChar char="•"/>
            </a:pPr>
            <a:r>
              <a:rPr lang="en-US" sz="2400"/>
              <a:t>Keep your engine running </a:t>
            </a:r>
            <a:br>
              <a:rPr lang="en-US" sz="2400"/>
            </a:br>
            <a:r>
              <a:rPr lang="en-US" sz="2400"/>
              <a:t>when you park your vehicle to </a:t>
            </a:r>
            <a:br>
              <a:rPr lang="en-US" sz="2400"/>
            </a:br>
            <a:r>
              <a:rPr lang="en-US" sz="2400"/>
              <a:t>view a potentially dangerous </a:t>
            </a:r>
            <a:br>
              <a:rPr lang="en-US" sz="2400"/>
            </a:br>
            <a:r>
              <a:rPr lang="en-US" sz="2400"/>
              <a:t>storm </a:t>
            </a:r>
          </a:p>
          <a:p>
            <a:pPr marL="742950" lvl="1" indent="-285750">
              <a:buFont typeface="Arial" panose="020B0604020202020204" pitchFamily="34" charset="0"/>
              <a:buChar char="•"/>
            </a:pPr>
            <a:r>
              <a:rPr lang="en-US" sz="2400"/>
              <a:t>Be familiar with the area from </a:t>
            </a:r>
            <a:br>
              <a:rPr lang="en-US" sz="2400"/>
            </a:br>
            <a:r>
              <a:rPr lang="en-US" sz="2400"/>
              <a:t>which you will be observing</a:t>
            </a:r>
          </a:p>
        </p:txBody>
      </p:sp>
      <p:pic>
        <p:nvPicPr>
          <p:cNvPr id="13314" name="Picture 2" descr="Top 30 Clint Binoculars GIFs | Find the best GIF on Gfycat">
            <a:extLst>
              <a:ext uri="{FF2B5EF4-FFF2-40B4-BE49-F238E27FC236}">
                <a16:creationId xmlns:a16="http://schemas.microsoft.com/office/drawing/2014/main" id="{FFBA8550-69B6-73E6-B31B-972A967E58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1937869"/>
            <a:ext cx="5753100" cy="43105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a:extLst>
              <a:ext uri="{FF2B5EF4-FFF2-40B4-BE49-F238E27FC236}">
                <a16:creationId xmlns:a16="http://schemas.microsoft.com/office/drawing/2014/main" id="{B7C3B14F-9573-E9F6-F9B6-FEFC3AF4E3DF}"/>
              </a:ext>
            </a:extLst>
          </p:cNvPr>
          <p:cNvSpPr>
            <a:spLocks noChangeArrowheads="1"/>
          </p:cNvSpPr>
          <p:nvPr/>
        </p:nvSpPr>
        <p:spPr bwMode="auto">
          <a:xfrm>
            <a:off x="1371599" y="800100"/>
            <a:ext cx="1005090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4400">
                <a:latin typeface="+mj-lt"/>
              </a:rPr>
              <a:t>Utilizing APRS in Spotter Operations</a:t>
            </a:r>
          </a:p>
        </p:txBody>
      </p:sp>
      <p:sp>
        <p:nvSpPr>
          <p:cNvPr id="3" name="TextBox 2">
            <a:extLst>
              <a:ext uri="{FF2B5EF4-FFF2-40B4-BE49-F238E27FC236}">
                <a16:creationId xmlns:a16="http://schemas.microsoft.com/office/drawing/2014/main" id="{6A5B168D-0564-005A-D80B-94118D405806}"/>
              </a:ext>
            </a:extLst>
          </p:cNvPr>
          <p:cNvSpPr txBox="1"/>
          <p:nvPr/>
        </p:nvSpPr>
        <p:spPr>
          <a:xfrm>
            <a:off x="838200" y="1828801"/>
            <a:ext cx="10297562" cy="2000548"/>
          </a:xfrm>
          <a:prstGeom prst="rect">
            <a:avLst/>
          </a:prstGeom>
          <a:noFill/>
        </p:spPr>
        <p:txBody>
          <a:bodyPr wrap="square">
            <a:spAutoFit/>
          </a:bodyPr>
          <a:lstStyle/>
          <a:p>
            <a:pPr marL="457200" indent="-457200">
              <a:buFont typeface="Arial" panose="020B0604020202020204" pitchFamily="34" charset="0"/>
              <a:buChar char="•"/>
            </a:pPr>
            <a:r>
              <a:rPr lang="en-US" sz="2800"/>
              <a:t>We use APRS</a:t>
            </a:r>
          </a:p>
          <a:p>
            <a:pPr marL="914400" lvl="1" indent="-457200">
              <a:buFont typeface="Arial" panose="020B0604020202020204" pitchFamily="34" charset="0"/>
              <a:buChar char="•"/>
            </a:pPr>
            <a:r>
              <a:rPr lang="en-US" sz="2400"/>
              <a:t>To maximize results by better placement of spotters</a:t>
            </a:r>
          </a:p>
          <a:p>
            <a:pPr marL="914400" lvl="1" indent="-457200">
              <a:buFont typeface="Arial" panose="020B0604020202020204" pitchFamily="34" charset="0"/>
              <a:buChar char="•"/>
            </a:pPr>
            <a:r>
              <a:rPr lang="en-US" sz="2400"/>
              <a:t>To position spotters out of harms way</a:t>
            </a:r>
          </a:p>
          <a:p>
            <a:pPr marL="914400" lvl="1" indent="-457200">
              <a:buFont typeface="Arial" panose="020B0604020202020204" pitchFamily="34" charset="0"/>
              <a:buChar char="•"/>
            </a:pPr>
            <a:r>
              <a:rPr lang="en-US" sz="2400"/>
              <a:t>If contact is lost, last position is known</a:t>
            </a:r>
          </a:p>
          <a:p>
            <a:pPr marL="914400" lvl="1" indent="-457200">
              <a:buFont typeface="Arial" panose="020B0604020202020204" pitchFamily="34" charset="0"/>
              <a:buChar char="•"/>
            </a:pPr>
            <a:r>
              <a:rPr lang="en-US" sz="2400"/>
              <a:t>If help is needed, GPS coordinates are known</a:t>
            </a:r>
          </a:p>
        </p:txBody>
      </p:sp>
      <p:pic>
        <p:nvPicPr>
          <p:cNvPr id="11266" name="Picture 2" descr="What is Temporal Location?">
            <a:extLst>
              <a:ext uri="{FF2B5EF4-FFF2-40B4-BE49-F238E27FC236}">
                <a16:creationId xmlns:a16="http://schemas.microsoft.com/office/drawing/2014/main" id="{8C821438-CB0B-2398-FA94-5AF7325353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6305" y="3425605"/>
            <a:ext cx="2822795" cy="28227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5">
            <a:extLst>
              <a:ext uri="{FF2B5EF4-FFF2-40B4-BE49-F238E27FC236}">
                <a16:creationId xmlns:a16="http://schemas.microsoft.com/office/drawing/2014/main" id="{0AC7B03C-6816-3816-0BD2-423ECB43FD06}"/>
              </a:ext>
            </a:extLst>
          </p:cNvPr>
          <p:cNvSpPr>
            <a:spLocks noChangeArrowheads="1"/>
          </p:cNvSpPr>
          <p:nvPr/>
        </p:nvSpPr>
        <p:spPr bwMode="auto">
          <a:xfrm>
            <a:off x="2312989" y="1411288"/>
            <a:ext cx="76279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i="1">
              <a:latin typeface="Cambria" panose="02040503050406030204" pitchFamily="18" charset="0"/>
              <a:ea typeface="Arial Unicode MS" panose="020B0604020202020204" pitchFamily="34" charset="-128"/>
              <a:cs typeface="Arial Unicode MS" panose="020B0604020202020204" pitchFamily="34" charset="-128"/>
            </a:endParaRPr>
          </a:p>
        </p:txBody>
      </p:sp>
      <p:sp>
        <p:nvSpPr>
          <p:cNvPr id="70660" name="Rectangle 3">
            <a:extLst>
              <a:ext uri="{FF2B5EF4-FFF2-40B4-BE49-F238E27FC236}">
                <a16:creationId xmlns:a16="http://schemas.microsoft.com/office/drawing/2014/main" id="{DC7A571C-69A3-1516-1B5C-147F5104E817}"/>
              </a:ext>
            </a:extLst>
          </p:cNvPr>
          <p:cNvSpPr txBox="1">
            <a:spLocks noChangeArrowheads="1"/>
          </p:cNvSpPr>
          <p:nvPr/>
        </p:nvSpPr>
        <p:spPr bwMode="auto">
          <a:xfrm>
            <a:off x="838200" y="800100"/>
            <a:ext cx="9144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accent1"/>
              </a:buClr>
              <a:buSzPct val="95000"/>
              <a:buFont typeface="Rage Italic" panose="03070502040507070304" pitchFamily="66" charset="0"/>
              <a:buChar char="0"/>
              <a:defRPr sz="2400">
                <a:solidFill>
                  <a:srgbClr val="404040"/>
                </a:solidFill>
                <a:latin typeface="Cambria" panose="02040503050406030204" pitchFamily="18" charset="0"/>
              </a:defRPr>
            </a:lvl1pPr>
            <a:lvl2pPr marL="742950" indent="-285750" defTabSz="457200">
              <a:spcBef>
                <a:spcPct val="20000"/>
              </a:spcBef>
              <a:buClr>
                <a:schemeClr val="accent1"/>
              </a:buClr>
              <a:buSzPct val="95000"/>
              <a:buFont typeface="Rage Italic" panose="03070502040507070304" pitchFamily="66" charset="0"/>
              <a:buChar char="0"/>
              <a:defRPr sz="2200">
                <a:solidFill>
                  <a:srgbClr val="404040"/>
                </a:solidFill>
                <a:latin typeface="Cambria" panose="02040503050406030204" pitchFamily="18" charset="0"/>
              </a:defRPr>
            </a:lvl2pPr>
            <a:lvl3pPr marL="1143000" indent="-228600" defTabSz="457200">
              <a:spcBef>
                <a:spcPct val="20000"/>
              </a:spcBef>
              <a:buClr>
                <a:schemeClr val="accent1"/>
              </a:buClr>
              <a:buSzPct val="95000"/>
              <a:buFont typeface="Rage Italic" panose="03070502040507070304" pitchFamily="66" charset="0"/>
              <a:buChar char="0"/>
              <a:defRPr sz="2000">
                <a:solidFill>
                  <a:srgbClr val="404040"/>
                </a:solidFill>
                <a:latin typeface="Cambria" panose="02040503050406030204" pitchFamily="18" charset="0"/>
              </a:defRPr>
            </a:lvl3pPr>
            <a:lvl4pPr marL="1600200" indent="-228600" defTabSz="457200">
              <a:spcBef>
                <a:spcPct val="20000"/>
              </a:spcBef>
              <a:buClr>
                <a:schemeClr val="accent1"/>
              </a:buClr>
              <a:buSzPct val="95000"/>
              <a:buFont typeface="Rage Italic" panose="03070502040507070304" pitchFamily="66" charset="0"/>
              <a:buChar char="0"/>
              <a:defRPr sz="1600">
                <a:solidFill>
                  <a:srgbClr val="404040"/>
                </a:solidFill>
                <a:latin typeface="Cambria" panose="02040503050406030204" pitchFamily="18" charset="0"/>
              </a:defRPr>
            </a:lvl4pPr>
            <a:lvl5pPr marL="2057400" indent="-228600" defTabSz="457200">
              <a:spcBef>
                <a:spcPct val="20000"/>
              </a:spcBef>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5pPr>
            <a:lvl6pPr marL="25146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6pPr>
            <a:lvl7pPr marL="29718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7pPr>
            <a:lvl8pPr marL="34290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8pPr>
            <a:lvl9pPr marL="38862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9pPr>
          </a:lstStyle>
          <a:p>
            <a:pPr eaLnBrk="1" hangingPunct="1">
              <a:spcBef>
                <a:spcPct val="0"/>
              </a:spcBef>
              <a:buClrTx/>
              <a:buSzTx/>
              <a:buFontTx/>
              <a:buNone/>
            </a:pPr>
            <a:r>
              <a:rPr lang="en-US" altLang="en-US" sz="4400">
                <a:latin typeface="+mj-lt"/>
              </a:rPr>
              <a:t>Emergency Weather Report Example</a:t>
            </a:r>
          </a:p>
        </p:txBody>
      </p:sp>
      <p:pic>
        <p:nvPicPr>
          <p:cNvPr id="70661" name="Picture 5" descr="Weather Report">
            <a:extLst>
              <a:ext uri="{FF2B5EF4-FFF2-40B4-BE49-F238E27FC236}">
                <a16:creationId xmlns:a16="http://schemas.microsoft.com/office/drawing/2014/main" id="{3E6FA56C-4A65-181D-65CF-B558F30AB5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698707"/>
            <a:ext cx="10477499" cy="454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a:extLst>
              <a:ext uri="{FF2B5EF4-FFF2-40B4-BE49-F238E27FC236}">
                <a16:creationId xmlns:a16="http://schemas.microsoft.com/office/drawing/2014/main" id="{6E43037F-1F95-62D5-861B-2CCF6B54295B}"/>
              </a:ext>
            </a:extLst>
          </p:cNvPr>
          <p:cNvSpPr txBox="1">
            <a:spLocks noChangeArrowheads="1"/>
          </p:cNvSpPr>
          <p:nvPr/>
        </p:nvSpPr>
        <p:spPr bwMode="auto">
          <a:xfrm>
            <a:off x="1371599" y="800100"/>
            <a:ext cx="7727133"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accent1"/>
              </a:buClr>
              <a:buSzPct val="95000"/>
              <a:buFont typeface="Rage Italic" panose="03070502040507070304" pitchFamily="66" charset="0"/>
              <a:buChar char="0"/>
              <a:defRPr sz="2400">
                <a:solidFill>
                  <a:srgbClr val="404040"/>
                </a:solidFill>
                <a:latin typeface="Cambria" panose="02040503050406030204" pitchFamily="18" charset="0"/>
              </a:defRPr>
            </a:lvl1pPr>
            <a:lvl2pPr marL="742950" indent="-285750" defTabSz="457200">
              <a:spcBef>
                <a:spcPct val="20000"/>
              </a:spcBef>
              <a:buClr>
                <a:schemeClr val="accent1"/>
              </a:buClr>
              <a:buSzPct val="95000"/>
              <a:buFont typeface="Rage Italic" panose="03070502040507070304" pitchFamily="66" charset="0"/>
              <a:buChar char="0"/>
              <a:defRPr sz="2200">
                <a:solidFill>
                  <a:srgbClr val="404040"/>
                </a:solidFill>
                <a:latin typeface="Cambria" panose="02040503050406030204" pitchFamily="18" charset="0"/>
              </a:defRPr>
            </a:lvl2pPr>
            <a:lvl3pPr marL="1143000" indent="-228600" defTabSz="457200">
              <a:spcBef>
                <a:spcPct val="20000"/>
              </a:spcBef>
              <a:buClr>
                <a:schemeClr val="accent1"/>
              </a:buClr>
              <a:buSzPct val="95000"/>
              <a:buFont typeface="Rage Italic" panose="03070502040507070304" pitchFamily="66" charset="0"/>
              <a:buChar char="0"/>
              <a:defRPr sz="2000">
                <a:solidFill>
                  <a:srgbClr val="404040"/>
                </a:solidFill>
                <a:latin typeface="Cambria" panose="02040503050406030204" pitchFamily="18" charset="0"/>
              </a:defRPr>
            </a:lvl3pPr>
            <a:lvl4pPr marL="1600200" indent="-228600" defTabSz="457200">
              <a:spcBef>
                <a:spcPct val="20000"/>
              </a:spcBef>
              <a:buClr>
                <a:schemeClr val="accent1"/>
              </a:buClr>
              <a:buSzPct val="95000"/>
              <a:buFont typeface="Rage Italic" panose="03070502040507070304" pitchFamily="66" charset="0"/>
              <a:buChar char="0"/>
              <a:defRPr sz="1600">
                <a:solidFill>
                  <a:srgbClr val="404040"/>
                </a:solidFill>
                <a:latin typeface="Cambria" panose="02040503050406030204" pitchFamily="18" charset="0"/>
              </a:defRPr>
            </a:lvl4pPr>
            <a:lvl5pPr marL="2057400" indent="-228600" defTabSz="457200">
              <a:spcBef>
                <a:spcPct val="20000"/>
              </a:spcBef>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5pPr>
            <a:lvl6pPr marL="25146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6pPr>
            <a:lvl7pPr marL="29718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7pPr>
            <a:lvl8pPr marL="34290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8pPr>
            <a:lvl9pPr marL="38862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9pPr>
          </a:lstStyle>
          <a:p>
            <a:pPr eaLnBrk="1" hangingPunct="1">
              <a:spcBef>
                <a:spcPct val="0"/>
              </a:spcBef>
              <a:buClrTx/>
              <a:buSzTx/>
              <a:buFontTx/>
              <a:buNone/>
            </a:pPr>
            <a:r>
              <a:rPr lang="en-US" altLang="en-US" sz="4400">
                <a:latin typeface="+mj-lt"/>
              </a:rPr>
              <a:t>Damage Assessment</a:t>
            </a:r>
          </a:p>
        </p:txBody>
      </p:sp>
      <p:sp>
        <p:nvSpPr>
          <p:cNvPr id="73732" name="Rectangle 5">
            <a:extLst>
              <a:ext uri="{FF2B5EF4-FFF2-40B4-BE49-F238E27FC236}">
                <a16:creationId xmlns:a16="http://schemas.microsoft.com/office/drawing/2014/main" id="{E2B9B1A9-084E-E69C-6AFA-505FD4E7C3F9}"/>
              </a:ext>
            </a:extLst>
          </p:cNvPr>
          <p:cNvSpPr>
            <a:spLocks noChangeArrowheads="1"/>
          </p:cNvSpPr>
          <p:nvPr/>
        </p:nvSpPr>
        <p:spPr bwMode="auto">
          <a:xfrm>
            <a:off x="838200" y="1828800"/>
            <a:ext cx="9677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342900" indent="-342900" eaLnBrk="1" hangingPunct="1">
              <a:buFont typeface="Arial" panose="020B0604020202020204" pitchFamily="34" charset="0"/>
              <a:buChar char="•"/>
            </a:pPr>
            <a:r>
              <a:rPr lang="en-US" altLang="en-US" sz="2800">
                <a:latin typeface="+mn-lt"/>
              </a:rPr>
              <a:t>As a spotter you are first on the scene and the first to assess the damage.  This assessment will allow emergency management to respond quickly and efficiently.</a:t>
            </a:r>
          </a:p>
          <a:p>
            <a:pPr marL="342900" indent="-342900" eaLnBrk="1" hangingPunct="1">
              <a:buFont typeface="Arial" panose="020B0604020202020204" pitchFamily="34" charset="0"/>
              <a:buChar char="•"/>
            </a:pPr>
            <a:r>
              <a:rPr lang="en-US" altLang="en-US" sz="2800">
                <a:latin typeface="+mn-lt"/>
              </a:rPr>
              <a:t>Reporting Damage Information:</a:t>
            </a:r>
          </a:p>
          <a:p>
            <a:pPr marL="1085850" lvl="1" indent="-342900">
              <a:buFont typeface="Arial" panose="020B0604020202020204" pitchFamily="34" charset="0"/>
              <a:buChar char="•"/>
            </a:pPr>
            <a:r>
              <a:rPr lang="en-US" altLang="en-US">
                <a:latin typeface="+mn-lt"/>
              </a:rPr>
              <a:t>Location</a:t>
            </a:r>
          </a:p>
          <a:p>
            <a:pPr marL="1085850" lvl="1" indent="-342900">
              <a:buFont typeface="Arial" panose="020B0604020202020204" pitchFamily="34" charset="0"/>
              <a:buChar char="•"/>
            </a:pPr>
            <a:r>
              <a:rPr lang="en-US" altLang="en-US">
                <a:latin typeface="+mn-lt"/>
              </a:rPr>
              <a:t>Width and Length</a:t>
            </a:r>
          </a:p>
          <a:p>
            <a:pPr marL="1085850" lvl="1" indent="-342900">
              <a:buFont typeface="Arial" panose="020B0604020202020204" pitchFamily="34" charset="0"/>
              <a:buChar char="•"/>
            </a:pPr>
            <a:r>
              <a:rPr lang="en-US" altLang="en-US">
                <a:latin typeface="+mn-lt"/>
              </a:rPr>
              <a:t>Category or Amount of Damage</a:t>
            </a:r>
          </a:p>
        </p:txBody>
      </p:sp>
      <p:pic>
        <p:nvPicPr>
          <p:cNvPr id="8194" name="Picture 2" descr="Best Damaging Winds GIFs | Gfycat">
            <a:extLst>
              <a:ext uri="{FF2B5EF4-FFF2-40B4-BE49-F238E27FC236}">
                <a16:creationId xmlns:a16="http://schemas.microsoft.com/office/drawing/2014/main" id="{898DA54E-AA3A-9645-B6C1-ABCFD26BA6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4730" y="3429001"/>
            <a:ext cx="5014370" cy="2819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0F55587-ABED-2169-9C17-FAB39E234799}"/>
              </a:ext>
            </a:extLst>
          </p:cNvPr>
          <p:cNvSpPr txBox="1">
            <a:spLocks noChangeArrowheads="1"/>
          </p:cNvSpPr>
          <p:nvPr/>
        </p:nvSpPr>
        <p:spPr bwMode="auto">
          <a:xfrm>
            <a:off x="1371600" y="800100"/>
            <a:ext cx="104775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accent1"/>
              </a:buClr>
              <a:buSzPct val="95000"/>
              <a:buFont typeface="Rage Italic" panose="03070502040507070304" pitchFamily="66" charset="0"/>
              <a:buChar char="0"/>
              <a:defRPr sz="2400">
                <a:solidFill>
                  <a:srgbClr val="404040"/>
                </a:solidFill>
                <a:latin typeface="Cambria" panose="02040503050406030204" pitchFamily="18" charset="0"/>
              </a:defRPr>
            </a:lvl1pPr>
            <a:lvl2pPr marL="742950" indent="-285750" defTabSz="457200">
              <a:spcBef>
                <a:spcPct val="20000"/>
              </a:spcBef>
              <a:buClr>
                <a:schemeClr val="accent1"/>
              </a:buClr>
              <a:buSzPct val="95000"/>
              <a:buFont typeface="Rage Italic" panose="03070502040507070304" pitchFamily="66" charset="0"/>
              <a:buChar char="0"/>
              <a:defRPr sz="2200">
                <a:solidFill>
                  <a:srgbClr val="404040"/>
                </a:solidFill>
                <a:latin typeface="Cambria" panose="02040503050406030204" pitchFamily="18" charset="0"/>
              </a:defRPr>
            </a:lvl2pPr>
            <a:lvl3pPr marL="1143000" indent="-228600" defTabSz="457200">
              <a:spcBef>
                <a:spcPct val="20000"/>
              </a:spcBef>
              <a:buClr>
                <a:schemeClr val="accent1"/>
              </a:buClr>
              <a:buSzPct val="95000"/>
              <a:buFont typeface="Rage Italic" panose="03070502040507070304" pitchFamily="66" charset="0"/>
              <a:buChar char="0"/>
              <a:defRPr sz="2000">
                <a:solidFill>
                  <a:srgbClr val="404040"/>
                </a:solidFill>
                <a:latin typeface="Cambria" panose="02040503050406030204" pitchFamily="18" charset="0"/>
              </a:defRPr>
            </a:lvl3pPr>
            <a:lvl4pPr marL="1600200" indent="-228600" defTabSz="457200">
              <a:spcBef>
                <a:spcPct val="20000"/>
              </a:spcBef>
              <a:buClr>
                <a:schemeClr val="accent1"/>
              </a:buClr>
              <a:buSzPct val="95000"/>
              <a:buFont typeface="Rage Italic" panose="03070502040507070304" pitchFamily="66" charset="0"/>
              <a:buChar char="0"/>
              <a:defRPr sz="1600">
                <a:solidFill>
                  <a:srgbClr val="404040"/>
                </a:solidFill>
                <a:latin typeface="Cambria" panose="02040503050406030204" pitchFamily="18" charset="0"/>
              </a:defRPr>
            </a:lvl4pPr>
            <a:lvl5pPr marL="2057400" indent="-228600" defTabSz="457200">
              <a:spcBef>
                <a:spcPct val="20000"/>
              </a:spcBef>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5pPr>
            <a:lvl6pPr marL="25146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6pPr>
            <a:lvl7pPr marL="29718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7pPr>
            <a:lvl8pPr marL="34290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8pPr>
            <a:lvl9pPr marL="38862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9pPr>
          </a:lstStyle>
          <a:p>
            <a:pPr eaLnBrk="1" hangingPunct="1">
              <a:spcBef>
                <a:spcPct val="0"/>
              </a:spcBef>
              <a:buClrTx/>
              <a:buSzTx/>
              <a:buFontTx/>
              <a:buNone/>
            </a:pPr>
            <a:r>
              <a:rPr lang="en-US" altLang="en-US" sz="3200" b="1">
                <a:latin typeface="+mj-lt"/>
              </a:rPr>
              <a:t>Classifying Storm Damage: Spotter Assessment Guidelines</a:t>
            </a:r>
          </a:p>
        </p:txBody>
      </p:sp>
      <p:sp>
        <p:nvSpPr>
          <p:cNvPr id="4" name="TextBox 3">
            <a:extLst>
              <a:ext uri="{FF2B5EF4-FFF2-40B4-BE49-F238E27FC236}">
                <a16:creationId xmlns:a16="http://schemas.microsoft.com/office/drawing/2014/main" id="{8980B58B-9473-6661-92AD-8E24DD2ED5D8}"/>
              </a:ext>
            </a:extLst>
          </p:cNvPr>
          <p:cNvSpPr txBox="1"/>
          <p:nvPr/>
        </p:nvSpPr>
        <p:spPr>
          <a:xfrm>
            <a:off x="838200" y="1828800"/>
            <a:ext cx="8308063" cy="2246769"/>
          </a:xfrm>
          <a:prstGeom prst="rect">
            <a:avLst/>
          </a:prstGeom>
          <a:noFill/>
        </p:spPr>
        <p:txBody>
          <a:bodyPr wrap="square">
            <a:spAutoFit/>
          </a:bodyPr>
          <a:lstStyle/>
          <a:p>
            <a:r>
              <a:rPr lang="en-US" sz="2800"/>
              <a:t>Assessment falls into 4 categories:</a:t>
            </a:r>
          </a:p>
          <a:p>
            <a:pPr marL="342900" indent="-342900">
              <a:buFont typeface="+mj-lt"/>
              <a:buAutoNum type="arabicPeriod"/>
            </a:pPr>
            <a:r>
              <a:rPr lang="en-US" sz="2800"/>
              <a:t>Affected</a:t>
            </a:r>
          </a:p>
          <a:p>
            <a:pPr marL="342900" indent="-342900">
              <a:buFont typeface="+mj-lt"/>
              <a:buAutoNum type="arabicPeriod"/>
            </a:pPr>
            <a:r>
              <a:rPr lang="en-US" sz="2800"/>
              <a:t>Minor</a:t>
            </a:r>
          </a:p>
          <a:p>
            <a:pPr marL="342900" indent="-342900">
              <a:buFont typeface="+mj-lt"/>
              <a:buAutoNum type="arabicPeriod"/>
            </a:pPr>
            <a:r>
              <a:rPr lang="en-US" sz="2800"/>
              <a:t>Major</a:t>
            </a:r>
          </a:p>
          <a:p>
            <a:pPr marL="342900" indent="-342900">
              <a:buFont typeface="+mj-lt"/>
              <a:buAutoNum type="arabicPeriod"/>
            </a:pPr>
            <a:r>
              <a:rPr lang="en-US" sz="2800"/>
              <a:t>Destroyed</a:t>
            </a:r>
          </a:p>
        </p:txBody>
      </p:sp>
      <p:pic>
        <p:nvPicPr>
          <p:cNvPr id="7170" name="Picture 2" descr="Koolaid-man GIFs - Get the best GIF on GIPHY">
            <a:extLst>
              <a:ext uri="{FF2B5EF4-FFF2-40B4-BE49-F238E27FC236}">
                <a16:creationId xmlns:a16="http://schemas.microsoft.com/office/drawing/2014/main" id="{BCFECFC8-6243-268E-D932-F570412273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8251" y="3429000"/>
            <a:ext cx="5020849" cy="2819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5">
            <a:extLst>
              <a:ext uri="{FF2B5EF4-FFF2-40B4-BE49-F238E27FC236}">
                <a16:creationId xmlns:a16="http://schemas.microsoft.com/office/drawing/2014/main" id="{5ECD815C-EF53-501E-121C-5985F2928C13}"/>
              </a:ext>
            </a:extLst>
          </p:cNvPr>
          <p:cNvSpPr>
            <a:spLocks noChangeArrowheads="1"/>
          </p:cNvSpPr>
          <p:nvPr/>
        </p:nvSpPr>
        <p:spPr bwMode="auto">
          <a:xfrm>
            <a:off x="2312989" y="1411288"/>
            <a:ext cx="76279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i="1">
              <a:latin typeface="Cambria" panose="02040503050406030204" pitchFamily="18" charset="0"/>
              <a:ea typeface="Arial Unicode MS" panose="020B0604020202020204" pitchFamily="34" charset="-128"/>
              <a:cs typeface="Arial Unicode MS" panose="020B0604020202020204" pitchFamily="34" charset="-128"/>
            </a:endParaRPr>
          </a:p>
        </p:txBody>
      </p:sp>
      <p:pic>
        <p:nvPicPr>
          <p:cNvPr id="80901" name="Picture 5" descr="Windshield">
            <a:extLst>
              <a:ext uri="{FF2B5EF4-FFF2-40B4-BE49-F238E27FC236}">
                <a16:creationId xmlns:a16="http://schemas.microsoft.com/office/drawing/2014/main" id="{145171A7-94A4-60C0-37EE-1E7568E419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667" y="2608289"/>
            <a:ext cx="5522857" cy="366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3">
            <a:extLst>
              <a:ext uri="{FF2B5EF4-FFF2-40B4-BE49-F238E27FC236}">
                <a16:creationId xmlns:a16="http://schemas.microsoft.com/office/drawing/2014/main" id="{5BFE321E-679E-8D3C-BAC8-164FA05CB99A}"/>
              </a:ext>
            </a:extLst>
          </p:cNvPr>
          <p:cNvSpPr txBox="1">
            <a:spLocks noChangeArrowheads="1"/>
          </p:cNvSpPr>
          <p:nvPr/>
        </p:nvSpPr>
        <p:spPr bwMode="auto">
          <a:xfrm>
            <a:off x="1371599" y="800100"/>
            <a:ext cx="9901004"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accent1"/>
              </a:buClr>
              <a:buSzPct val="95000"/>
              <a:buFont typeface="Rage Italic" panose="03070502040507070304" pitchFamily="66" charset="0"/>
              <a:buChar char="0"/>
              <a:defRPr sz="2400">
                <a:solidFill>
                  <a:srgbClr val="404040"/>
                </a:solidFill>
                <a:latin typeface="Cambria" panose="02040503050406030204" pitchFamily="18" charset="0"/>
              </a:defRPr>
            </a:lvl1pPr>
            <a:lvl2pPr marL="742950" indent="-285750" defTabSz="457200">
              <a:spcBef>
                <a:spcPct val="20000"/>
              </a:spcBef>
              <a:buClr>
                <a:schemeClr val="accent1"/>
              </a:buClr>
              <a:buSzPct val="95000"/>
              <a:buFont typeface="Rage Italic" panose="03070502040507070304" pitchFamily="66" charset="0"/>
              <a:buChar char="0"/>
              <a:defRPr sz="2200">
                <a:solidFill>
                  <a:srgbClr val="404040"/>
                </a:solidFill>
                <a:latin typeface="Cambria" panose="02040503050406030204" pitchFamily="18" charset="0"/>
              </a:defRPr>
            </a:lvl2pPr>
            <a:lvl3pPr marL="1143000" indent="-228600" defTabSz="457200">
              <a:spcBef>
                <a:spcPct val="20000"/>
              </a:spcBef>
              <a:buClr>
                <a:schemeClr val="accent1"/>
              </a:buClr>
              <a:buSzPct val="95000"/>
              <a:buFont typeface="Rage Italic" panose="03070502040507070304" pitchFamily="66" charset="0"/>
              <a:buChar char="0"/>
              <a:defRPr sz="2000">
                <a:solidFill>
                  <a:srgbClr val="404040"/>
                </a:solidFill>
                <a:latin typeface="Cambria" panose="02040503050406030204" pitchFamily="18" charset="0"/>
              </a:defRPr>
            </a:lvl3pPr>
            <a:lvl4pPr marL="1600200" indent="-228600" defTabSz="457200">
              <a:spcBef>
                <a:spcPct val="20000"/>
              </a:spcBef>
              <a:buClr>
                <a:schemeClr val="accent1"/>
              </a:buClr>
              <a:buSzPct val="95000"/>
              <a:buFont typeface="Rage Italic" panose="03070502040507070304" pitchFamily="66" charset="0"/>
              <a:buChar char="0"/>
              <a:defRPr sz="1600">
                <a:solidFill>
                  <a:srgbClr val="404040"/>
                </a:solidFill>
                <a:latin typeface="Cambria" panose="02040503050406030204" pitchFamily="18" charset="0"/>
              </a:defRPr>
            </a:lvl4pPr>
            <a:lvl5pPr marL="2057400" indent="-228600" defTabSz="457200">
              <a:spcBef>
                <a:spcPct val="20000"/>
              </a:spcBef>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5pPr>
            <a:lvl6pPr marL="25146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6pPr>
            <a:lvl7pPr marL="29718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7pPr>
            <a:lvl8pPr marL="34290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8pPr>
            <a:lvl9pPr marL="3886200" indent="-228600" defTabSz="457200" eaLnBrk="0" fontAlgn="base" hangingPunct="0">
              <a:spcBef>
                <a:spcPct val="20000"/>
              </a:spcBef>
              <a:spcAft>
                <a:spcPct val="0"/>
              </a:spcAft>
              <a:buClr>
                <a:schemeClr val="accent1"/>
              </a:buClr>
              <a:buSzPct val="95000"/>
              <a:buFont typeface="Rage Italic" panose="03070502040507070304" pitchFamily="66" charset="0"/>
              <a:buChar char="0"/>
              <a:defRPr sz="1400">
                <a:solidFill>
                  <a:srgbClr val="404040"/>
                </a:solidFill>
                <a:latin typeface="Cambria" panose="02040503050406030204" pitchFamily="18" charset="0"/>
              </a:defRPr>
            </a:lvl9pPr>
          </a:lstStyle>
          <a:p>
            <a:pPr eaLnBrk="1" hangingPunct="1">
              <a:spcBef>
                <a:spcPct val="0"/>
              </a:spcBef>
              <a:buClrTx/>
              <a:buSzTx/>
              <a:buFontTx/>
              <a:buNone/>
            </a:pPr>
            <a:r>
              <a:rPr lang="en-US" altLang="en-US" sz="4400">
                <a:latin typeface="+mj-lt"/>
              </a:rPr>
              <a:t>Damage Assessment Form Example</a:t>
            </a:r>
          </a:p>
        </p:txBody>
      </p:sp>
      <p:pic>
        <p:nvPicPr>
          <p:cNvPr id="3" name="Picture 5" descr="Windshield 2">
            <a:extLst>
              <a:ext uri="{FF2B5EF4-FFF2-40B4-BE49-F238E27FC236}">
                <a16:creationId xmlns:a16="http://schemas.microsoft.com/office/drawing/2014/main" id="{6698E95C-2A70-59C4-0A90-655AE7382A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6915" y="2793073"/>
            <a:ext cx="6265215" cy="3528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BCE3-7F37-7C0F-E008-EF7F72747559}"/>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2705141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with medium confidence">
            <a:extLst>
              <a:ext uri="{FF2B5EF4-FFF2-40B4-BE49-F238E27FC236}">
                <a16:creationId xmlns:a16="http://schemas.microsoft.com/office/drawing/2014/main" id="{3C27A76E-E99D-D0D5-972A-83F2C44697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7812"/>
            <a:ext cx="12192000" cy="3876010"/>
          </a:xfrm>
          <a:prstGeom prst="rect">
            <a:avLst/>
          </a:prstGeom>
        </p:spPr>
      </p:pic>
    </p:spTree>
    <p:extLst>
      <p:ext uri="{BB962C8B-B14F-4D97-AF65-F5344CB8AC3E}">
        <p14:creationId xmlns:p14="http://schemas.microsoft.com/office/powerpoint/2010/main" val="3323522506"/>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5794</Words>
  <Application>Microsoft Office PowerPoint</Application>
  <PresentationFormat>Widescreen</PresentationFormat>
  <Paragraphs>507</Paragraphs>
  <Slides>29</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Calibri</vt:lpstr>
      <vt:lpstr>Calibri Light</vt:lpstr>
      <vt:lpstr>Cambria</vt:lpstr>
      <vt:lpstr>Georgia</vt:lpstr>
      <vt:lpstr>Helvetica Neue</vt:lpstr>
      <vt:lpstr>Roboto</vt:lpstr>
      <vt:lpstr>Söhne</vt:lpstr>
      <vt:lpstr>Office Theme</vt:lpstr>
      <vt:lpstr>R.A.C.E.S. Spotter Safety</vt:lpstr>
      <vt:lpstr>The Spotter's Mindset: Safety and Observation</vt:lpstr>
      <vt:lpstr>Seasonal Readiness for R.A.C.E.S. Spotters</vt:lpstr>
      <vt:lpstr>Essential Equipment for R.A.C.E.S. Spotters</vt:lpstr>
      <vt:lpstr>Supplementary Gear for Storm Spotters</vt:lpstr>
      <vt:lpstr>Routine Gear Inspection Checklist</vt:lpstr>
      <vt:lpstr>Spotter's Pre-Deployment Vehicle Checklist</vt:lpstr>
      <vt:lpstr>Spotter Activation</vt:lpstr>
      <vt:lpstr>Field Activation Protocols</vt:lpstr>
      <vt:lpstr>Precision in Reporting: The Cornerstone of Spotter Credibility</vt:lpstr>
      <vt:lpstr>Communications (cont.)</vt:lpstr>
      <vt:lpstr>Observations - URGENT Priority</vt:lpstr>
      <vt:lpstr>Observations - HIGH Priority</vt:lpstr>
      <vt:lpstr>Observations - Priority Information</vt:lpstr>
      <vt:lpstr>Communications Protocol: Effective Net Traffic Interruption</vt:lpstr>
      <vt:lpstr>Unnecessary Communications: What Not to Report</vt:lpstr>
      <vt:lpstr>Effective Communication Protocols for Spotters</vt:lpstr>
      <vt:lpstr>Teamwork in the Field: Driver and Spotter Roles Safety</vt:lpstr>
      <vt:lpstr>Strategic Positioning for Effective Spotting</vt:lpstr>
      <vt:lpstr>Driving Navigating Through Storms: Spotter Road Safety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Trube</dc:creator>
  <cp:lastModifiedBy>Brandon Trube</cp:lastModifiedBy>
  <cp:revision>1</cp:revision>
  <dcterms:created xsi:type="dcterms:W3CDTF">2023-01-02T22:04:51Z</dcterms:created>
  <dcterms:modified xsi:type="dcterms:W3CDTF">2024-01-09T20:20:56Z</dcterms:modified>
</cp:coreProperties>
</file>